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9/concombres-courges-et-melons-organiser-des-groupes-voisins-sans-les-co-6b33ecf8.html" TargetMode="External"/><Relationship Id="rId4" Type="http://schemas.openxmlformats.org/officeDocument/2006/relationships/hyperlink" Target="https://bulkseedsinternational-fr.porkbunlead.workers.dev/ibm/bulkseedsinternational-fr-29/tableau-de-comparaison-des-groupes-de-l-gumes-voisins-3405828e.xlsx" TargetMode="External"/><Relationship Id="rId5" Type="http://schemas.openxmlformats.org/officeDocument/2006/relationships/hyperlink" Target="https://bulkseedsinternational-fr.porkbunlead.workers.dev/ibm/bulkseedsinternational-fr-29/fleurs-annuelles-bisannuelles-et-vivaces-construire-un-assortiment-par-3e08b8af.pdf" TargetMode="External"/><Relationship Id="rId6" Type="http://schemas.openxmlformats.org/officeDocument/2006/relationships/hyperlink" Target="https://bulkseedsinternational-fr.porkbunlead.workers.dev/ibm/bulkseedsinternational-fr-29/ail-ciboulette-fenouil-et-estragon-questions-sur-les-aromatiques-under-4ba35447.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9/contr-ler-les-lignes-de-carottes-radis-laitues-et-l-gumes-feuilles-876cbab6.docx" TargetMode="External"/><Relationship Id="rId3" Type="http://schemas.openxmlformats.org/officeDocument/2006/relationships/hyperlink" Target="https://bulkseedsinternational-fr.porkbunlead.workers.dev/ibm/bulkseedsinternational-fr-29/poivrons-tomates-et-ma-s-dimensionner-un-rayon-de-cultures-est-dd35e71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Tomates et poivrons : deux fiches de lecture du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Concombres, courges et melons : organiser des groupes voisins sans les confondre</a:t>
            </a:r>
          </a:p>
          <a:p>
            <a:r>
              <a:rPr sz="1800">
                <a:hlinkClick r:id="rId4"/>
              </a:rPr>
              <a:t>Tableau de comparaison des groupes de légumes voisins</a:t>
            </a:r>
          </a:p>
          <a:p>
            <a:r>
              <a:rPr sz="1800">
                <a:hlinkClick r:id="rId5"/>
              </a:rPr>
              <a:t>Fleurs annuelles, bisannuelles et vivaces : construire un assortiment par cycle de vie</a:t>
            </a:r>
          </a:p>
          <a:p>
            <a:r>
              <a:rPr sz="1800">
                <a:hlinkClick r:id="rId6"/>
              </a:rPr>
              <a:t>Ail, ciboulette, fenouil et estragon : questions sur les aromatiques à underground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Contrôler les lignes de carottes, radis, laitues et légumes-feuilles</a:t>
            </a:r>
          </a:p>
          <a:p>
            <a:r>
              <a:rPr sz="1800">
                <a:hlinkClick r:id="rId3"/>
              </a:rPr>
              <a:t>Poivrons, tomates et maïs : dimensionner un rayon de cultures 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