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3/choisir-entre-catalogue-principal-et-varietes-supplementaires-bf7d512c.html" TargetMode="External"/><Relationship Id="rId4" Type="http://schemas.openxmlformats.org/officeDocument/2006/relationships/hyperlink" Target="https://bulkseedsinternational-fr.porkbunlead.workers.dev/ibm/bulkseedsinternational-fr-3/raster-de-controle-des-donnees-professionnelles-pour-une-demande-de-se-4de3c80a.xlsx" TargetMode="External"/><Relationship Id="rId5" Type="http://schemas.openxmlformats.org/officeDocument/2006/relationships/hyperlink" Target="https://bulkseedsinternational-fr.porkbunlead.workers.dev/ibm/bulkseedsinternational-fr-3/planifier-un-assortiment-de-semences-pour-la-revente-en-magasin-6b30f834.odt" TargetMode="External"/><Relationship Id="rId6" Type="http://schemas.openxmlformats.org/officeDocument/2006/relationships/hyperlink" Target="https://bulkseedsinternational-fr.porkbunlead.workers.dev/ibm/bulkseedsinternational-fr-3/gerer-les-exigences-d-emballage-et-de-destination-dans-une-demande-de--a2fffa47.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3/conditions-de-demande-de-semences-en-gros-en-questions-aa30d2b8.rtf" TargetMode="External"/><Relationship Id="rId3" Type="http://schemas.openxmlformats.org/officeDocument/2006/relationships/hyperlink" Target="https://bulkseedsinternational-fr.porkbunlead.workers.dev/ibm/bulkseedsinternational-fr-3/fiche-de-travail-sur-les-references-et-les-variantes-de-semences-b134370a.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panier de demande explique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catalogue principal et varietes supplementaires</a:t>
            </a:r>
          </a:p>
          <a:p>
            <a:r>
              <a:rPr sz="1800">
                <a:hlinkClick r:id="rId4"/>
              </a:rPr>
              <a:t>Raster de controle des donnees professionnelles pour une demande de semences</a:t>
            </a:r>
          </a:p>
          <a:p>
            <a:r>
              <a:rPr sz="1800">
                <a:hlinkClick r:id="rId5"/>
              </a:rPr>
              <a:t>Planifier un assortiment de semences pour la revente en magasin</a:t>
            </a:r>
          </a:p>
          <a:p>
            <a:r>
              <a:rPr sz="1800">
                <a:hlinkClick r:id="rId6"/>
              </a:rPr>
              <a:t>Gerer les exigences d emballage et de destination dans une demande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Conditions de demande de semences en gros en questions</a:t>
            </a:r>
          </a:p>
          <a:p>
            <a:r>
              <a:rPr sz="1800">
                <a:hlinkClick r:id="rId3"/>
              </a:rPr>
              <a:t>Fiche de travail sur les references et les variantes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