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fr/index.html" TargetMode="External"/><Relationship Id="rId3" Type="http://schemas.openxmlformats.org/officeDocument/2006/relationships/hyperlink" Target="https://s3.eu-de.cloud-object-storage.appdomain.cloud/bulkseedsinternational-websites/bsi/bulkseedsinternational-fr/bulkseedsinternational-fr-30/tomates-et-poivrons-deux-fa-ons-de-lire-une-fiche-du-catalogue-8758e691.html" TargetMode="External"/><Relationship Id="rId4" Type="http://schemas.openxmlformats.org/officeDocument/2006/relationships/hyperlink" Target="https://bulkseedsinternational-fr.porkbunlead.workers.dev/ibm/bulkseedsinternational-fr-30/planifier-un-noyau-floral-entre-annuelles-bisannuelles-et-vivaces-21e0f38f.odt" TargetMode="External"/><Relationship Id="rId5" Type="http://schemas.openxmlformats.org/officeDocument/2006/relationships/hyperlink" Target="https://bulkseedsinternational-fr.porkbunlead.workers.dev/ibm/bulkseedsinternational-fr-30/du-sous-groupe-aromatique-la-ligne-de-panier-parcours-guid-452f6a39.pdf" TargetMode="External"/><Relationship Id="rId6" Type="http://schemas.openxmlformats.org/officeDocument/2006/relationships/hyperlink" Target="https://bulkseedsinternational-fr.porkbunlead.workers.dev/ibm/bulkseedsinternational-fr-30/fiche-de-travail-pour-inventorier-une-s-lection-issue-des-l-gumes-raci-7af0fd12.docx"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ibm/bulkseedsinternational-fr-30/grille-de-comparaison-des-fiches-produit-entre-l-gumes-fleurs-et-aroma-8ba66e3e.xlsx" TargetMode="External"/><Relationship Id="rId3" Type="http://schemas.openxmlformats.org/officeDocument/2006/relationships/hyperlink" Target="https://bulkseedsinternational-fr.porkbunlead.workers.dev/ibm/bulkseedsinternational-fr-30/concombres-courges-et-melons-pourquoi-le-catalogue-les-s-pare-985cf61f.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Micropousses et pousses dans le catalogue expliquées en trois niveaux</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Tomates et poivrons : deux façons de lire une fiche du catalogue</a:t>
            </a:r>
          </a:p>
          <a:p>
            <a:r>
              <a:rPr sz="1800">
                <a:hlinkClick r:id="rId4"/>
              </a:rPr>
              <a:t>Planifier un noyau floral entre annuelles, bisannuelles et vivaces</a:t>
            </a:r>
          </a:p>
          <a:p>
            <a:r>
              <a:rPr sz="1800">
                <a:hlinkClick r:id="rId5"/>
              </a:rPr>
              <a:t>Du sous-groupe aromatique à la ligne de panier : parcours guidé</a:t>
            </a:r>
          </a:p>
          <a:p>
            <a:r>
              <a:rPr sz="1800">
                <a:hlinkClick r:id="rId6"/>
              </a:rPr>
              <a:t>Fiche de travail pour inventorier une sélection issue des légumes-racines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Grille de comparaison des fiches produit entre légumes, fleurs et aromatiques</a:t>
            </a:r>
          </a:p>
          <a:p>
            <a:r>
              <a:rPr sz="1800">
                <a:hlinkClick r:id="rId3"/>
              </a:rPr>
              <a:t>Concombres, courges et melons : pourquoi le catalogue les sépare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