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fr/index.html" TargetMode="External"/><Relationship Id="rId3" Type="http://schemas.openxmlformats.org/officeDocument/2006/relationships/hyperlink" Target="https://s3.eu-de.cloud-object-storage.appdomain.cloud/bulkseedsinternational-websites/bsi/bulkseedsinternational-fr/bulkseedsinternational-fr-31/concombres-courges-et-melons-s-parer-des-groupes-voisins-dans-une-dema-38c1b102.html" TargetMode="External"/><Relationship Id="rId4" Type="http://schemas.openxmlformats.org/officeDocument/2006/relationships/hyperlink" Target="https://bulkseedsinternational-fr.porkbunlead.workers.dev/ibm/bulkseedsinternational-fr-31/d-une-vari-t-de-tomate-ou-de-poivron-sa-ligne-dans-le-panier-de-demand-2b3adb56.pdf" TargetMode="External"/><Relationship Id="rId5" Type="http://schemas.openxmlformats.org/officeDocument/2006/relationships/hyperlink" Target="https://bulkseedsinternational-fr.porkbunlead.workers.dev/ibm/bulkseedsinternational-fr-31/carottes-radis-laitues-et-l-gumes-feuilles-en-questions-courtes-367d0a34.rtf" TargetMode="External"/><Relationship Id="rId6" Type="http://schemas.openxmlformats.org/officeDocument/2006/relationships/hyperlink" Target="https://bulkseedsinternational-fr.porkbunlead.workers.dev/ibm/bulkseedsinternational-fr-31/grille-de-contr-le-des-l-gumes-voisins-avant-l-envoi-d-une-demande-5691c7a9.xlsx"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ibm/bulkseedsinternational-fr-31/fiche-de-travail-pour-noter-les-fleurs-par-cycle-de-vie-68655cc4.docx" TargetMode="External"/><Relationship Id="rId3" Type="http://schemas.openxmlformats.org/officeDocument/2006/relationships/hyperlink" Target="https://bulkseedsinternational-fr.porkbunlead.workers.dev/ibm/bulkseedsinternational-fr-31/r-partir-un-rayon-floral-entre-annuelles-bisannuelles-et-vivaces-bb8bbbd4.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Pourquoi le catalogue sépare concombres, courges et melons</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Concombres, courges et melons : séparer des groupes voisins dans une demande</a:t>
            </a:r>
          </a:p>
          <a:p>
            <a:r>
              <a:rPr sz="1800">
                <a:hlinkClick r:id="rId4"/>
              </a:rPr>
              <a:t>D'une variété de tomate ou de poivron à sa ligne dans le panier de demande</a:t>
            </a:r>
          </a:p>
          <a:p>
            <a:r>
              <a:rPr sz="1800">
                <a:hlinkClick r:id="rId5"/>
              </a:rPr>
              <a:t>Carottes, radis, laitues et légumes-feuilles en questions courtes</a:t>
            </a:r>
          </a:p>
          <a:p>
            <a:r>
              <a:rPr sz="1800">
                <a:hlinkClick r:id="rId6"/>
              </a:rPr>
              <a:t>Grille de contrôle des légumes voisins avant l'envoi d'une demande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Fiche de travail pour noter les fleurs par cycle de vie</a:t>
            </a:r>
          </a:p>
          <a:p>
            <a:r>
              <a:rPr sz="1800">
                <a:hlinkClick r:id="rId3"/>
              </a:rPr>
              <a:t>Répartir un rayon floral entre annuelles, bisannuelles et vivaces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