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4/pr-parer-une-demande-de-semences-en-gros-sans-engagement-4e59ddb7.html" TargetMode="External"/><Relationship Id="rId4" Type="http://schemas.openxmlformats.org/officeDocument/2006/relationships/hyperlink" Target="https://bulkseedsinternational-fr.porkbunlead.workers.dev/ibm/bulkseedsinternational-fr-4/de-la-s-lection-des-esp-ces-au-devis-de-semences-en-gros-066b112d.pdf" TargetMode="External"/><Relationship Id="rId5" Type="http://schemas.openxmlformats.org/officeDocument/2006/relationships/hyperlink" Target="https://bulkseedsinternational-fr.porkbunlead.workers.dev/ibm/bulkseedsinternational-fr-4/semences-en-gros-et-devis-questions-courtes-pour-revendeurs-2ed33e34.rtf" TargetMode="External"/><Relationship Id="rId6" Type="http://schemas.openxmlformats.org/officeDocument/2006/relationships/hyperlink" Target="https://bulkseedsinternational-fr.porkbunlead.workers.dev/ibm/bulkseedsinternational-fr-4/r-partir-ses-besoins-de-semences-entre-l-gumes-fleurs-aromatiques-et-m-b01637e1.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4/grille-de-contr-le-des-donn-es-d-une-demande-de-semences-en-gros-c8284388.xlsx" TargetMode="External"/><Relationship Id="rId3" Type="http://schemas.openxmlformats.org/officeDocument/2006/relationships/hyperlink" Target="https://bulkseedsinternational-fr.porkbunlead.workers.dev/ibm/bulkseedsinternational-fr-4/fiche-de-travail-pour-documenter-une-demande-de-semences-par-esp-ce-ee95874b.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parcours d'une demande de semences en gros expliqué simplement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semences en gros sans engagement</a:t>
            </a:r>
          </a:p>
          <a:p>
            <a:r>
              <a:rPr sz="1800">
                <a:hlinkClick r:id="rId4"/>
              </a:rPr>
              <a:t>De la sélection des espèces au devis de semences en gros</a:t>
            </a:r>
          </a:p>
          <a:p>
            <a:r>
              <a:rPr sz="1800">
                <a:hlinkClick r:id="rId5"/>
              </a:rPr>
              <a:t>Semences en gros et devis : questions courtes pour revendeurs</a:t>
            </a:r>
          </a:p>
          <a:p>
            <a:r>
              <a:rPr sz="1800">
                <a:hlinkClick r:id="rId6"/>
              </a:rPr>
              <a:t>Répartir ses besoins de semences entre légumes fleurs aromatiques et micropousses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contrôle des données d'une demande de semences en gros</a:t>
            </a:r>
          </a:p>
          <a:p>
            <a:r>
              <a:rPr sz="1800">
                <a:hlinkClick r:id="rId3"/>
              </a:rPr>
              <a:t>Fiche de travail pour documenter une demande de semences par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