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5/r-f-rence-produit-ou-nom-commercial-lever-l-ambigu-t-avant-la-demande-fa48d788.html" TargetMode="External"/><Relationship Id="rId4" Type="http://schemas.openxmlformats.org/officeDocument/2006/relationships/hyperlink" Target="https://bulkseedsinternational-fr.porkbunlead.workers.dev/ibm/bulkseedsinternational-fr-5/vari-t-s-suppl-mentaires-en-questions-courtes-58998aab.rtf" TargetMode="External"/><Relationship Id="rId5" Type="http://schemas.openxmlformats.org/officeDocument/2006/relationships/hyperlink" Target="https://bulkseedsinternational-fr.porkbunlead.workers.dev/ibm/bulkseedsinternational-fr-5/grille-de-comparaison-des-r-f-rences-et-tranches-de-quantit-7714275d.xlsx" TargetMode="External"/><Relationship Id="rId6" Type="http://schemas.openxmlformats.org/officeDocument/2006/relationships/hyperlink" Target="https://bulkseedsinternational-fr.porkbunlead.workers.dev/ibm/bulkseedsinternational-fr-5/planifier-les-quantit-s-par-tranche-de-prix-dans-une-demande-de-semenc-8650352c.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5/d-crire-une-variante-suppl-mentaire-dans-une-demande-de-semences-902ca616.pdf" TargetMode="External"/><Relationship Id="rId3" Type="http://schemas.openxmlformats.org/officeDocument/2006/relationships/hyperlink" Target="https://bulkseedsinternational-fr.porkbunlead.workers.dev/ibm/bulkseedsinternational-fr-5/fiche-de-travail-pour-choisir-entre-groupe-principal-et-vari-t-suppl-m-ce7a13f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une page de variété pas à pas avant de demander un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Référence produit ou nom commercial : lever l'ambiguïté avant la demande</a:t>
            </a:r>
          </a:p>
          <a:p>
            <a:r>
              <a:rPr sz="1800">
                <a:hlinkClick r:id="rId4"/>
              </a:rPr>
              <a:t>Variétés supplémentaires en questions courtes</a:t>
            </a:r>
          </a:p>
          <a:p>
            <a:r>
              <a:rPr sz="1800">
                <a:hlinkClick r:id="rId5"/>
              </a:rPr>
              <a:t>Grille de comparaison des références et tranches de quantité</a:t>
            </a:r>
          </a:p>
          <a:p>
            <a:r>
              <a:rPr sz="1800">
                <a:hlinkClick r:id="rId6"/>
              </a:rPr>
              <a:t>Planifier les quantités par tranche de prix dans une demande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une variante supplémentaire dans une demande de semences</a:t>
            </a:r>
          </a:p>
          <a:p>
            <a:r>
              <a:rPr sz="1800">
                <a:hlinkClick r:id="rId3"/>
              </a:rPr>
              <a:t>Fiche de travail pour choisir entre groupe principal et variété supplémentaire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