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6/exigences-d-emballage-et-de-destination-dans-une-demande-de-semences-063aed32.html" TargetMode="External"/><Relationship Id="rId4" Type="http://schemas.openxmlformats.org/officeDocument/2006/relationships/hyperlink" Target="https://bulkseedsinternational-fr.porkbunlead.workers.dev/ibm/bulkseedsinternational-fr-6/demande-sans-engagement-et-devis-en-questions-courtes-43116669.rtf" TargetMode="External"/><Relationship Id="rId5" Type="http://schemas.openxmlformats.org/officeDocument/2006/relationships/hyperlink" Target="https://bulkseedsinternational-fr.porkbunlead.workers.dev/ibm/bulkseedsinternational-fr-6/repartir-ses-besoins-de-semences-par-groupe-de-cultures-et-par-periode-5ddbd55c.odt" TargetMode="External"/><Relationship Id="rId6" Type="http://schemas.openxmlformats.org/officeDocument/2006/relationships/hyperlink" Target="https://bulkseedsinternational-fr.porkbunlead.workers.dev/ibm/bulkseedsinternational-fr-6/fiche-de-travail-prealable-a-une-demande-de-semences-en-gros-ac07b258.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6/decrire-une-demande-de-semences-avec-ses-contraintes-de-livraison-pas--b08e62e9.pdf" TargetMode="External"/><Relationship Id="rId3" Type="http://schemas.openxmlformats.org/officeDocument/2006/relationships/hyperlink" Target="https://bulkseedsinternational-fr.porkbunlead.workers.dev/ibm/bulkseedsinternational-fr-6/grille-de-comparaison-des-groupes-de-semences-et-des-variantes-d9962d1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parcours catalogue vers devis explique en etapes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Exigences d emballage et de destination dans une demande de semences</a:t>
            </a:r>
          </a:p>
          <a:p>
            <a:r>
              <a:rPr sz="1800">
                <a:hlinkClick r:id="rId4"/>
              </a:rPr>
              <a:t>Demande sans engagement et devis en questions courtes</a:t>
            </a:r>
          </a:p>
          <a:p>
            <a:r>
              <a:rPr sz="1800">
                <a:hlinkClick r:id="rId5"/>
              </a:rPr>
              <a:t>Repartir ses besoins de semences par groupe de cultures et par periode</a:t>
            </a:r>
          </a:p>
          <a:p>
            <a:r>
              <a:rPr sz="1800">
                <a:hlinkClick r:id="rId6"/>
              </a:rPr>
              <a:t>Fiche de travail prealable a une demande de semences en gros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Decrire une demande de semences avec ses contraintes de livraison, pas a pas</a:t>
            </a:r>
          </a:p>
          <a:p>
            <a:r>
              <a:rPr sz="1800">
                <a:hlinkClick r:id="rId3"/>
              </a:rPr>
              <a:t>Grille de comparaison des groupes de semences et des variantes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