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fr/index.html" TargetMode="External"/><Relationship Id="rId3" Type="http://schemas.openxmlformats.org/officeDocument/2006/relationships/hyperlink" Target="https://s3.eu-de.cloud-object-storage.appdomain.cloud/bulkseedsinternational-websites/bsi/bulkseedsinternational-fr/bulkseedsinternational-fr-7/micro-pousses-ou-plantes-adultes-deux-march-s-pour-une-m-me-graine-18b126b2.html" TargetMode="External"/><Relationship Id="rId4" Type="http://schemas.openxmlformats.org/officeDocument/2006/relationships/hyperlink" Target="https://bulkseedsinternational-fr.porkbunlead.workers.dev/ibm/bulkseedsinternational-fr-7/d-crire-la-destination-et-le-code-postal-dans-une-demande-de-semences--1c56bff3.pdf" TargetMode="External"/><Relationship Id="rId5" Type="http://schemas.openxmlformats.org/officeDocument/2006/relationships/hyperlink" Target="https://bulkseedsinternational-fr.porkbunlead.workers.dev/ibm/bulkseedsinternational-fr-7/planifier-les-esp-ces-rares-et-m-dicinales-dans-un-assortiment-de-grai-466df589.odt" TargetMode="External"/><Relationship Id="rId6" Type="http://schemas.openxmlformats.org/officeDocument/2006/relationships/hyperlink" Target="https://bulkseedsinternational-fr.porkbunlead.workers.dev/ibm/bulkseedsinternational-fr-7/grille-de-comparaison-des-quatre-groupes-de-semences-par-crit-re-de-re-7e32e6b3.xls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ibm/bulkseedsinternational-fr-7/demander-une-vari-t-prix-sur-demande-questions-courtes-90c90228.rtf" TargetMode="External"/><Relationship Id="rId3" Type="http://schemas.openxmlformats.org/officeDocument/2006/relationships/hyperlink" Target="https://bulkseedsinternational-fr.porkbunlead.workers.dev/ibm/bulkseedsinternational-fr-7/fiche-de-travail-pour-distinguer-esp-ce-s-lection-et-nom-commercial-94c71580.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Lire une page de groupe de semences avant de sélectionner des variétés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Micro-pousses ou plantes adultes : deux marchés pour une même graine</a:t>
            </a:r>
          </a:p>
          <a:p>
            <a:r>
              <a:rPr sz="1800">
                <a:hlinkClick r:id="rId4"/>
              </a:rPr>
              <a:t>Décrire la destination et le code postal dans une demande de semences pas à pas</a:t>
            </a:r>
          </a:p>
          <a:p>
            <a:r>
              <a:rPr sz="1800">
                <a:hlinkClick r:id="rId5"/>
              </a:rPr>
              <a:t>Planifier les espèces rares et médicinales dans un assortiment de grainetier</a:t>
            </a:r>
          </a:p>
          <a:p>
            <a:r>
              <a:rPr sz="1800">
                <a:hlinkClick r:id="rId6"/>
              </a:rPr>
              <a:t>Grille de comparaison des quatre groupes de semences par critère de revente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Demander une variété à prix sur demande : questions courtes</a:t>
            </a:r>
          </a:p>
          <a:p>
            <a:r>
              <a:rPr sz="1800">
                <a:hlinkClick r:id="rId3"/>
              </a:rPr>
              <a:t>Fiche de travail pour distinguer espèce, sélection et nom commercial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