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8/esp-ces-a-z-ou-demande-rapide-quelle-entr-e-choisir-pour-une-recherche-76d87b71.html" TargetMode="External"/><Relationship Id="rId4" Type="http://schemas.openxmlformats.org/officeDocument/2006/relationships/hyperlink" Target="https://bulkseedsinternational-fr.porkbunlead.workers.dev/ibm/bulkseedsinternational-fr-8/d-une-esp-ce-de-l-index-a-z-sa-s-lection-dans-le-panier-de-demande-34ae6c7c.pdf" TargetMode="External"/><Relationship Id="rId5" Type="http://schemas.openxmlformats.org/officeDocument/2006/relationships/hyperlink" Target="https://bulkseedsinternational-fr.porkbunlead.workers.dev/ibm/bulkseedsinternational-fr-8/traduire-le-catalogue-en-assortiment-saisonnier-raisonn-63fee7a9.odt" TargetMode="External"/><Relationship Id="rId6" Type="http://schemas.openxmlformats.org/officeDocument/2006/relationships/hyperlink" Target="https://bulkseedsinternational-fr.porkbunlead.workers.dev/ibm/bulkseedsinternational-fr-8/assortiment-de-semences-en-quelques-questions-6a7cc87c.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8/grille-de-comparaison-des-sous-groupes-des-aromatiques-et-des-plantes--d55c0b0f.xlsx" TargetMode="External"/><Relationship Id="rId3" Type="http://schemas.openxmlformats.org/officeDocument/2006/relationships/hyperlink" Target="https://bulkseedsinternational-fr.porkbunlead.workers.dev/ibm/bulkseedsinternational-fr-8/fiche-de-travail-pour-v-rifier-la-coh-rence-de-sa-s-lection-avant-l-en-fdf9b710.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Trois niveaux de lecture du catalogue expliqués aux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Espèces A–Z ou demande rapide : quelle entrée choisir pour une recherche de variétés</a:t>
            </a:r>
          </a:p>
          <a:p>
            <a:r>
              <a:rPr sz="1800">
                <a:hlinkClick r:id="rId4"/>
              </a:rPr>
              <a:t>D'une espèce de l'index A–Z à sa sélection dans le panier de demande</a:t>
            </a:r>
          </a:p>
          <a:p>
            <a:r>
              <a:rPr sz="1800">
                <a:hlinkClick r:id="rId5"/>
              </a:rPr>
              <a:t>Traduire le catalogue en assortiment saisonnier raisonné</a:t>
            </a:r>
          </a:p>
          <a:p>
            <a:r>
              <a:rPr sz="1800">
                <a:hlinkClick r:id="rId6"/>
              </a:rPr>
              <a:t>Assortiment de semences en quelques questions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sous-groupes des aromatiques et des plantes médicinales</a:t>
            </a:r>
          </a:p>
          <a:p>
            <a:r>
              <a:rPr sz="1800">
                <a:hlinkClick r:id="rId3"/>
              </a:rPr>
              <a:t>Fiche de travail pour vérifier la cohérence de sa sélection avant l'envoi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