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9/index-botanique-ou-categorie-de-culture-pour-trouver-une-variete-9a516c28.html" TargetMode="External"/><Relationship Id="rId4" Type="http://schemas.openxmlformats.org/officeDocument/2006/relationships/hyperlink" Target="https://bulkseedsinternational-fr.porkbunlead.workers.dev/ibm/bulkseedsinternational-fr-9/planifier-la-place-des-micropousses-dans-un-assortiment-de-revente-1d48ec45.odt" TargetMode="External"/><Relationship Id="rId5" Type="http://schemas.openxmlformats.org/officeDocument/2006/relationships/hyperlink" Target="https://bulkseedsinternational-fr.porkbunlead.workers.dev/ibm/bulkseedsinternational-fr-9/constituer-une-premiere-demande-de-semences-en-gros-pas-a-pas-49efa79f.pdf" TargetMode="External"/><Relationship Id="rId6" Type="http://schemas.openxmlformats.org/officeDocument/2006/relationships/hyperlink" Target="https://bulkseedsinternational-fr.porkbunlead.workers.dev/ibm/bulkseedsinternational-fr-9/coordonnees-professionnelles-et-destination-en-questions-courtes-d50013fa.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9/fiche-de-travail-pour-decrire-sa-clientele-cible-avant-la-demande-e1f375bf.docx" TargetMode="External"/><Relationship Id="rId3" Type="http://schemas.openxmlformats.org/officeDocument/2006/relationships/hyperlink" Target="https://bulkseedsinternational-fr.porkbunlead.workers.dev/ibm/bulkseedsinternational-fr-9/raster-de-controle-des-categories-du-catalogue-avant-envoi-ea4ad983.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Pourquoi une demande reste sans engagement jusqu au devis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Index botanique ou categorie de culture pour trouver une variete</a:t>
            </a:r>
          </a:p>
          <a:p>
            <a:r>
              <a:rPr sz="1800">
                <a:hlinkClick r:id="rId4"/>
              </a:rPr>
              <a:t>Planifier la place des micropousses dans un assortiment de revente</a:t>
            </a:r>
          </a:p>
          <a:p>
            <a:r>
              <a:rPr sz="1800">
                <a:hlinkClick r:id="rId5"/>
              </a:rPr>
              <a:t>Constituer une premiere demande de semences en gros pas a pas</a:t>
            </a:r>
          </a:p>
          <a:p>
            <a:r>
              <a:rPr sz="1800">
                <a:hlinkClick r:id="rId6"/>
              </a:rPr>
              <a:t>Coordonnees professionnelles et destination en questions courtes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Fiche de travail pour decrire sa clientele cible avant la demande</a:t>
            </a:r>
          </a:p>
          <a:p>
            <a:r>
              <a:rPr sz="1800">
                <a:hlinkClick r:id="rId3"/>
              </a:rPr>
              <a:t>Raster de controle des categories du catalogue avant envoi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