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10/r-f-rences-prix-et-unit-s-dans-le-catalogue-lire-une-fiche-avant-de-d--ce022829.html" TargetMode="External"/><Relationship Id="rId4" Type="http://schemas.openxmlformats.org/officeDocument/2006/relationships/hyperlink" Target="https://bulkseedsinternational-fr.porkbunlead.workers.dev/oracle/bulkseedsinternational-fr-10/feuille-de-travail-pour-pr-parer-les-informations-de-destination-et-de-1701ef46.docx" TargetMode="External"/><Relationship Id="rId5" Type="http://schemas.openxmlformats.org/officeDocument/2006/relationships/hyperlink" Target="https://bulkseedsinternational-fr.porkbunlead.workers.dev/oracle/bulkseedsinternational-fr-10/planifier-une-premi-re-demande-partir-des-quatre-grands-groupes-du-cat-2ed5dcb1.odt" TargetMode="External"/><Relationship Id="rId6" Type="http://schemas.openxmlformats.org/officeDocument/2006/relationships/hyperlink" Target="https://bulkseedsinternational-fr.porkbunlead.workers.dev/oracle/bulkseedsinternational-fr-10/grille-de-comparaison-des-quatre-grands-groupes-selon-des-crit-res-fix-8a9302af.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10/questions-courtes-sur-les-notes-d-importation-par-pays-de-destination-9f158954.rtf" TargetMode="External"/><Relationship Id="rId3" Type="http://schemas.openxmlformats.org/officeDocument/2006/relationships/hyperlink" Target="https://bulkseedsinternational-fr.porkbunlead.workers.dev/oracle/bulkseedsinternational-fr-10/guide-pratique-pour-remplir-une-ligne-de-demande-partir-d-une-fiche-pr-ca3f30f4.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la différence entre demande, devis et conditions d'approvisionnement</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Références, prix et unités dans le catalogue : lire une fiche avant de décider</a:t>
            </a:r>
          </a:p>
          <a:p>
            <a:r>
              <a:rPr sz="1800">
                <a:hlinkClick r:id="rId4"/>
              </a:rPr>
              <a:t>Feuille de travail pour préparer les informations de destination et de contact</a:t>
            </a:r>
          </a:p>
          <a:p>
            <a:r>
              <a:rPr sz="1800">
                <a:hlinkClick r:id="rId5"/>
              </a:rPr>
              <a:t>Planifier une première demande à partir des quatre grands groupes du catalogue</a:t>
            </a:r>
          </a:p>
          <a:p>
            <a:r>
              <a:rPr sz="1800">
                <a:hlinkClick r:id="rId6"/>
              </a:rPr>
              <a:t>Grille de comparaison des quatre grands groupes selon des critères fixes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Questions courtes sur les notes d'importation par pays de destination</a:t>
            </a:r>
          </a:p>
          <a:p>
            <a:r>
              <a:rPr sz="1800">
                <a:hlinkClick r:id="rId3"/>
              </a:rPr>
              <a:t>Guide pratique pour remplir une ligne de demande à partir d'une fiche produit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