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1/demande-rapide-par-esp-ce-ou-panier-d-taill-quelle-voie-choisir-e09068a3.html" TargetMode="External"/><Relationship Id="rId4" Type="http://schemas.openxmlformats.org/officeDocument/2006/relationships/hyperlink" Target="https://bulkseedsinternational-fr.porkbunlead.workers.dev/oracle/bulkseedsinternational-fr-11/d-rouler-une-demande-rapide-par-esp-ce-tape-par-tape-217e6ecd.pdf" TargetMode="External"/><Relationship Id="rId5" Type="http://schemas.openxmlformats.org/officeDocument/2006/relationships/hyperlink" Target="https://bulkseedsinternational-fr.porkbunlead.workers.dev/oracle/bulkseedsinternational-fr-11/feuille-de-travail-pour-arbitrer-entre-demande-rapide-et-panier-4375c50a.docx" TargetMode="External"/><Relationship Id="rId6" Type="http://schemas.openxmlformats.org/officeDocument/2006/relationships/hyperlink" Target="https://bulkseedsinternational-fr.porkbunlead.workers.dev/oracle/bulkseedsinternational-fr-11/demande-rapide-par-esp-ce-r-ponses-courtes-aux-questions-des-d-taillan-7cc93401.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1/grille-de-comparaison-des-deux-voies-de-demande-selon-des-crit-res-fix-816b6197.xlsx" TargetMode="External"/><Relationship Id="rId3" Type="http://schemas.openxmlformats.org/officeDocument/2006/relationships/hyperlink" Target="https://bulkseedsinternational-fr.porkbunlead.workers.dev/oracle/bulkseedsinternational-fr-11/planifier-ses-demandes-rapides-par-esp-ce-sur-plusieurs-mois-c6e83fe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Demande rapide et panier détaillé : expliquer les deux voies à l'équipe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par espèce ou panier détaillé : quelle voie choisir</a:t>
            </a:r>
          </a:p>
          <a:p>
            <a:r>
              <a:rPr sz="1800">
                <a:hlinkClick r:id="rId4"/>
              </a:rPr>
              <a:t>Dérouler une demande rapide par espèce étape par étape</a:t>
            </a:r>
          </a:p>
          <a:p>
            <a:r>
              <a:rPr sz="1800">
                <a:hlinkClick r:id="rId5"/>
              </a:rPr>
              <a:t>Feuille de travail pour arbitrer entre demande rapide et panier</a:t>
            </a:r>
          </a:p>
          <a:p>
            <a:r>
              <a:rPr sz="1800">
                <a:hlinkClick r:id="rId6"/>
              </a:rPr>
              <a:t>Demande rapide par espèce : réponses courtes aux questions des détaillants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deux voies de demande selon des critères fixes</a:t>
            </a:r>
          </a:p>
          <a:p>
            <a:r>
              <a:rPr sz="1800">
                <a:hlinkClick r:id="rId3"/>
              </a:rPr>
              <a:t>Planifier ses demandes rapides par espèce sur plusieurs mois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