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3/le-catalogue-de-semences-en-gros-face-aux-attentes-des-jardineries-f8172432.html" TargetMode="External"/><Relationship Id="rId4" Type="http://schemas.openxmlformats.org/officeDocument/2006/relationships/hyperlink" Target="https://bulkseedsinternational-fr.porkbunlead.workers.dev/oracle/bulkseedsinternational-fr-13/planifier-plusieurs-demandes-de-semences-par-groupe-de-cultures-sur-l--11e92a25.odt" TargetMode="External"/><Relationship Id="rId5" Type="http://schemas.openxmlformats.org/officeDocument/2006/relationships/hyperlink" Target="https://bulkseedsinternational-fr.porkbunlead.workers.dev/oracle/bulkseedsinternational-fr-13/feuille-de-travail-pour-v-rifier-une-demande-de-semences-avant-transmi-38e01995.docx" TargetMode="External"/><Relationship Id="rId6" Type="http://schemas.openxmlformats.org/officeDocument/2006/relationships/hyperlink" Target="https://bulkseedsinternational-fr.porkbunlead.workers.dev/oracle/bulkseedsinternational-fr-13/demande-de-devis-en-gros-r-ponses-courtes-sur-les-prix-et-les-quantit--997620f1.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3/m-thode-pas-pas-pour-combiner-quatre-groupes-de-semences-dans-une-seul-a6f25966.pdf" TargetMode="External"/><Relationship Id="rId3" Type="http://schemas.openxmlformats.org/officeDocument/2006/relationships/hyperlink" Target="https://bulkseedsinternational-fr.porkbunlead.workers.dev/oracle/bulkseedsinternational-fr-13/grille-de-comparaison-des-r-f-rences-selon-destination-et-emballage-ddb0f48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Espèces A Z et groupes de semences expliquer le rôle de chaque niveau</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Le catalogue de semences en gros face aux attentes des jardineries</a:t>
            </a:r>
          </a:p>
          <a:p>
            <a:r>
              <a:rPr sz="1800">
                <a:hlinkClick r:id="rId4"/>
              </a:rPr>
              <a:t>Planifier plusieurs demandes de semences par groupe de cultures sur l année</a:t>
            </a:r>
          </a:p>
          <a:p>
            <a:r>
              <a:rPr sz="1800">
                <a:hlinkClick r:id="rId5"/>
              </a:rPr>
              <a:t>Feuille de travail pour vérifier une demande de semences avant transmission</a:t>
            </a:r>
          </a:p>
          <a:p>
            <a:r>
              <a:rPr sz="1800">
                <a:hlinkClick r:id="rId6"/>
              </a:rPr>
              <a:t>Demande de devis en gros réponses courtes sur les prix et les quantités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Méthode pas à pas pour combiner quatre groupes de semences dans une seule demande</a:t>
            </a:r>
          </a:p>
          <a:p>
            <a:r>
              <a:rPr sz="1800">
                <a:hlinkClick r:id="rId3"/>
              </a:rPr>
              <a:t>Grille de comparaison des références selon destination et emballage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