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14/pr-parer-une-demande-de-semences-en-gros-pour-un-pays-donn-4133004c.html" TargetMode="External"/><Relationship Id="rId4" Type="http://schemas.openxmlformats.org/officeDocument/2006/relationships/hyperlink" Target="https://bulkseedsinternational-fr.porkbunlead.workers.dev/oracle/bulkseedsinternational-fr-14/d-crire-une-r-f-rence-du-catalogue-jusqu-la-ligne-de-demande-563794e4.pdf" TargetMode="External"/><Relationship Id="rId5" Type="http://schemas.openxmlformats.org/officeDocument/2006/relationships/hyperlink" Target="https://bulkseedsinternational-fr.porkbunlead.workers.dev/oracle/bulkseedsinternational-fr-14/feuille-de-travail-pour-v-rifier-une-r-f-rence-ambigu-du-catalogue-6e381cbf.docx" TargetMode="External"/><Relationship Id="rId6" Type="http://schemas.openxmlformats.org/officeDocument/2006/relationships/hyperlink" Target="https://bulkseedsinternational-fr.porkbunlead.workers.dev/oracle/bulkseedsinternational-fr-14/grille-de-comparaison-des-r-f-rences-selon-la-section-additional-varie-b02e0f51.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14/planifier-la-part-des-fleurs-et-aromatiques-sur-une-ann-e-de-ventes-b4071889.odt" TargetMode="External"/><Relationship Id="rId3" Type="http://schemas.openxmlformats.org/officeDocument/2006/relationships/hyperlink" Target="https://bulkseedsinternational-fr.porkbunlead.workers.dev/oracle/bulkseedsinternational-fr-14/contact-et-r-ponse-du-grossiste-questions-courtes-d16da2d0.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Notes sur le commerce des semences expliquées à une équipe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Préparer une demande de semences en gros pour un pays donné</a:t>
            </a:r>
          </a:p>
          <a:p>
            <a:r>
              <a:rPr sz="1800">
                <a:hlinkClick r:id="rId4"/>
              </a:rPr>
              <a:t>Décrire une référence du catalogue jusqu'à la ligne de demande</a:t>
            </a:r>
          </a:p>
          <a:p>
            <a:r>
              <a:rPr sz="1800">
                <a:hlinkClick r:id="rId5"/>
              </a:rPr>
              <a:t>Feuille de travail pour vérifier une référence ambiguë du catalogue</a:t>
            </a:r>
          </a:p>
          <a:p>
            <a:r>
              <a:rPr sz="1800">
                <a:hlinkClick r:id="rId6"/>
              </a:rPr>
              <a:t>Grille de comparaison des références selon la section Additional varieties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la part des fleurs et aromatiques sur une année de ventes</a:t>
            </a:r>
          </a:p>
          <a:p>
            <a:r>
              <a:rPr sz="1800">
                <a:hlinkClick r:id="rId3"/>
              </a:rPr>
              <a:t>Contact et réponse du grossiste questions courtes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