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5/emballage-et-unit-s-de-vente-dans-le-catalogue-de-semences-en-gros-43f41bd7.html" TargetMode="External"/><Relationship Id="rId4" Type="http://schemas.openxmlformats.org/officeDocument/2006/relationships/hyperlink" Target="https://bulkseedsinternational-fr.porkbunlead.workers.dev/oracle/bulkseedsinternational-fr-15/planifier-la-part-des-l-gumes-feuilles-racines-et-laitues-dans-l-assor-03c4e547.odt" TargetMode="External"/><Relationship Id="rId5" Type="http://schemas.openxmlformats.org/officeDocument/2006/relationships/hyperlink" Target="https://bulkseedsinternational-fr.porkbunlead.workers.dev/oracle/bulkseedsinternational-fr-15/grille-de-comparaison-des-genres-d-aromates-selon-nombre-d-esp-ces-et--42deee43.xlsx" TargetMode="External"/><Relationship Id="rId6" Type="http://schemas.openxmlformats.org/officeDocument/2006/relationships/hyperlink" Target="https://bulkseedsinternational-fr.porkbunlead.workers.dev/oracle/bulkseedsinternational-fr-15/vari-t-s-suppl-mentaires-r-ponses-courtes-avant-une-demande-620dc4ae.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5/feuille-de-travail-pour-recenser-les-esp-ces-a-z-avant-une-demande-7e9a3ddb.docx" TargetMode="External"/><Relationship Id="rId3" Type="http://schemas.openxmlformats.org/officeDocument/2006/relationships/hyperlink" Target="https://bulkseedsinternational-fr.porkbunlead.workers.dev/oracle/bulkseedsinternational-fr-15/d-crire-une-r-f-rence-de-micro-pousses-ou-de-pousses-dans-une-demande-b405c172.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la procédure de demande en trois étapes à des débutants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Emballage et unités de vente dans le catalogue de semences en gros</a:t>
            </a:r>
          </a:p>
          <a:p>
            <a:r>
              <a:rPr sz="1800">
                <a:hlinkClick r:id="rId4"/>
              </a:rPr>
              <a:t>Planifier la part des légumes-feuilles, racines et laitues dans l'assortiment</a:t>
            </a:r>
          </a:p>
          <a:p>
            <a:r>
              <a:rPr sz="1800">
                <a:hlinkClick r:id="rId5"/>
              </a:rPr>
              <a:t>Grille de comparaison des genres d'aromates selon nombre d'espèces et prix</a:t>
            </a:r>
          </a:p>
          <a:p>
            <a:r>
              <a:rPr sz="1800">
                <a:hlinkClick r:id="rId6"/>
              </a:rPr>
              <a:t>Variétés supplémentaires réponses courtes avant une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travail pour recenser les espèces A Z avant une demande</a:t>
            </a:r>
          </a:p>
          <a:p>
            <a:r>
              <a:rPr sz="1800">
                <a:hlinkClick r:id="rId3"/>
              </a:rPr>
              <a:t>Décrire une référence de micro-pousses ou de pousses dans une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