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6/demande-rapide-par-esp-ce-ou-s-lection-d-taill-e-par-vari-t-fd6daf4b.html" TargetMode="External"/><Relationship Id="rId4" Type="http://schemas.openxmlformats.org/officeDocument/2006/relationships/hyperlink" Target="https://bulkseedsinternational-fr.porkbunlead.workers.dev/oracle/bulkseedsinternational-fr-16/feuille-de-travail-pour-v-rifier-les-mentions-de-prix-par-kilo-13e277a7.docx" TargetMode="External"/><Relationship Id="rId5" Type="http://schemas.openxmlformats.org/officeDocument/2006/relationships/hyperlink" Target="https://bulkseedsinternational-fr.porkbunlead.workers.dev/oracle/bulkseedsinternational-fr-16/d-crire-un-code-bsi-jusqu-la-ligne-de-demande-467c86c9.pdf" TargetMode="External"/><Relationship Id="rId6" Type="http://schemas.openxmlformats.org/officeDocument/2006/relationships/hyperlink" Target="https://bulkseedsinternational-fr.porkbunlead.workers.dev/oracle/bulkseedsinternational-fr-16/planifier-les-demandes-selon-le-rythme-des-groupes-de-cultures-899e739a.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6/grille-de-comparaison-des-r-f-rences-de-la-section-additional-varietie-d6d5649a.xlsx" TargetMode="External"/><Relationship Id="rId3" Type="http://schemas.openxmlformats.org/officeDocument/2006/relationships/hyperlink" Target="https://bulkseedsinternational-fr.porkbunlead.workers.dev/oracle/bulkseedsinternational-fr-16/prix-sur-demande-et-prix-affich-en-questions-courtes-d8aa9ff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statut sans engagement d'une demande de semences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par espèce ou sélection détaillée par variété</a:t>
            </a:r>
          </a:p>
          <a:p>
            <a:r>
              <a:rPr sz="1800">
                <a:hlinkClick r:id="rId4"/>
              </a:rPr>
              <a:t>Feuille de travail pour vérifier les mentions de prix par kilo</a:t>
            </a:r>
          </a:p>
          <a:p>
            <a:r>
              <a:rPr sz="1800">
                <a:hlinkClick r:id="rId5"/>
              </a:rPr>
              <a:t>Décrire un code BSI jusqu'à la ligne de demande</a:t>
            </a:r>
          </a:p>
          <a:p>
            <a:r>
              <a:rPr sz="1800">
                <a:hlinkClick r:id="rId6"/>
              </a:rPr>
              <a:t>Planifier les demandes selon le rythme des groupes de cultures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références de la section Additional varieties</a:t>
            </a:r>
          </a:p>
          <a:p>
            <a:r>
              <a:rPr sz="1800">
                <a:hlinkClick r:id="rId3"/>
              </a:rPr>
              <a:t>Prix sur demande et prix affiché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