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7/demander-des-semences-en-gros-pour-la-premi-re-fois-c25dfb26.html" TargetMode="External"/><Relationship Id="rId4" Type="http://schemas.openxmlformats.org/officeDocument/2006/relationships/hyperlink" Target="https://bulkseedsinternational-fr.porkbunlead.workers.dev/oracle/bulkseedsinternational-fr-17/grille-de-comparaison-des-sous-groupes-de-l-gumes-0a4a9053.xlsx" TargetMode="External"/><Relationship Id="rId5" Type="http://schemas.openxmlformats.org/officeDocument/2006/relationships/hyperlink" Target="https://bulkseedsinternational-fr.porkbunlead.workers.dev/oracle/bulkseedsinternational-fr-17/constituer-une-demande-de-semences-de-l-gumes-avec-les-sous-groupes-du-0c2f1ba3.pdf" TargetMode="External"/><Relationship Id="rId6" Type="http://schemas.openxmlformats.org/officeDocument/2006/relationships/hyperlink" Target="https://bulkseedsinternational-fr.porkbunlead.workers.dev/oracle/bulkseedsinternational-fr-17/feuille-de-travail-pour-v-rifier-une-demande-de-semences-d-aromatiques-139f545f.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7/planifier-sa-premi-re-commande-de-semences-de-fleurs-42c19411.odt" TargetMode="External"/><Relationship Id="rId3" Type="http://schemas.openxmlformats.org/officeDocument/2006/relationships/hyperlink" Target="https://bulkseedsinternational-fr.porkbunlead.workers.dev/oracle/bulkseedsinternational-fr-17/semences-potag-res-en-gros-en-questions-courtes-d5e909a3.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le panier de demande à de nouveaux collaborateurs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Demander des semences en gros pour la première fois</a:t>
            </a:r>
          </a:p>
          <a:p>
            <a:r>
              <a:rPr sz="1800">
                <a:hlinkClick r:id="rId4"/>
              </a:rPr>
              <a:t>Grille de comparaison des sous-groupes de légumes</a:t>
            </a:r>
          </a:p>
          <a:p>
            <a:r>
              <a:rPr sz="1800">
                <a:hlinkClick r:id="rId5"/>
              </a:rPr>
              <a:t>Constituer une demande de semences de légumes avec les sous-groupes du catalogue</a:t>
            </a:r>
          </a:p>
          <a:p>
            <a:r>
              <a:rPr sz="1800">
                <a:hlinkClick r:id="rId6"/>
              </a:rPr>
              <a:t>Feuille de travail pour vérifier une demande de semences d aromatiques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sa première commande de semences de fleurs</a:t>
            </a:r>
          </a:p>
          <a:p>
            <a:r>
              <a:rPr sz="1800">
                <a:hlinkClick r:id="rId3"/>
              </a:rPr>
              <a:t>Semences potagères en gros en questions courtes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