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18/du-catalogue-au-devis-ce-que-le-grossiste-v-rifie-et-ce-qui-reste-au-d-9d50d196.html" TargetMode="External"/><Relationship Id="rId4" Type="http://schemas.openxmlformats.org/officeDocument/2006/relationships/hyperlink" Target="https://bulkseedsinternational-fr.porkbunlead.workers.dev/oracle/bulkseedsinternational-fr-18/v-rifier-la-disponibilit-avant-de-confirmer-r-ponses-courtes-6ccb56c9.rtf" TargetMode="External"/><Relationship Id="rId5" Type="http://schemas.openxmlformats.org/officeDocument/2006/relationships/hyperlink" Target="https://bulkseedsinternational-fr.porkbunlead.workers.dev/oracle/bulkseedsinternational-fr-18/grille-de-comparaison-entre-r-f-rences-prix-affich-et-prix-sur-demande-70c1d6d2.xlsx" TargetMode="External"/><Relationship Id="rId6" Type="http://schemas.openxmlformats.org/officeDocument/2006/relationships/hyperlink" Target="https://bulkseedsinternational-fr.porkbunlead.workers.dev/oracle/bulkseedsinternational-fr-18/feuille-de-travail-pour-distinguer-informations-v-rifi-es-et-points-cl-9daf8a80.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18/r-partir-ses-demandes-entre-r-f-rences-s-res-et-r-f-rences-clarifier-c50bd6fe.odt" TargetMode="External"/><Relationship Id="rId3" Type="http://schemas.openxmlformats.org/officeDocument/2006/relationships/hyperlink" Target="https://bulkseedsinternational-fr.porkbunlead.workers.dev/oracle/bulkseedsinternational-fr-18/pr-parer-pas-pas-une-demande-de-semences-vers-un-pays-de-destination-f8b9102a.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fiche produit documente et ce qu'elle ne documente pas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Du catalogue au devis ce que le grossiste vérifie et ce qui reste au détaillant</a:t>
            </a:r>
          </a:p>
          <a:p>
            <a:r>
              <a:rPr sz="1800">
                <a:hlinkClick r:id="rId4"/>
              </a:rPr>
              <a:t>Vérifier la disponibilité avant de confirmer réponses courtes</a:t>
            </a:r>
          </a:p>
          <a:p>
            <a:r>
              <a:rPr sz="1800">
                <a:hlinkClick r:id="rId5"/>
              </a:rPr>
              <a:t>Grille de comparaison entre références à prix affiché et prix sur demande</a:t>
            </a:r>
          </a:p>
          <a:p>
            <a:r>
              <a:rPr sz="1800">
                <a:hlinkClick r:id="rId6"/>
              </a:rPr>
              <a:t>Feuille de travail pour distinguer informations vérifiées et points à clarifier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Répartir ses demandes entre références sûres et références à clarifier</a:t>
            </a:r>
          </a:p>
          <a:p>
            <a:r>
              <a:rPr sz="1800">
                <a:hlinkClick r:id="rId3"/>
              </a:rPr>
              <a:t>Préparer pas à pas une demande de semences vers un pays de destination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