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fr/index.html" TargetMode="External"/><Relationship Id="rId3" Type="http://schemas.openxmlformats.org/officeDocument/2006/relationships/hyperlink" Target="https://objectstorage.eu-frankfurt-1.oraclecloud.com/n/frsbqgg8rg0q/b/bulkseedsinternational-websites/o/bsi/bulkseedsinternational-fr/bulkseedsinternational-fr-19/notes-d-importation-et-adresse-de-livraison-ce-qui-reste-v-rifier-avan-81a6c86f.html" TargetMode="External"/><Relationship Id="rId4" Type="http://schemas.openxmlformats.org/officeDocument/2006/relationships/hyperlink" Target="https://bulkseedsinternational-fr.porkbunlead.workers.dev/oracle/bulkseedsinternational-fr-19/feuille-de-contr-le-des-demandes-de-commande-et-r-clamations-750ea15e.docx" TargetMode="External"/><Relationship Id="rId5" Type="http://schemas.openxmlformats.org/officeDocument/2006/relationships/hyperlink" Target="https://bulkseedsinternational-fr.porkbunlead.workers.dev/oracle/bulkseedsinternational-fr-19/planifier-l-envoi-d-une-demande-group-e-vers-plusieurs-destinations-77c33ef2.odt" TargetMode="External"/><Relationship Id="rId6" Type="http://schemas.openxmlformats.org/officeDocument/2006/relationships/hyperlink" Target="https://bulkseedsinternational-fr.porkbunlead.workers.dev/oracle/bulkseedsinternational-fr-19/rassembler-les-preuves-d-une-r-f-rence-avant-de-l-crire-dans-le-panier-9e1ca2fc.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oracle/bulkseedsinternational-fr-19/notes-sur-le-commerce-des-semences-r-ponses-courtes-sur-nord-irland-et-d570fdd6.rtf" TargetMode="External"/><Relationship Id="rId3" Type="http://schemas.openxmlformats.org/officeDocument/2006/relationships/hyperlink" Target="https://bulkseedsinternational-fr.porkbunlead.workers.dev/oracle/bulkseedsinternational-fr-19/grille-de-comparaison-des-groupes-de-semences-selon-l-index-et-les-pag-e059503c.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les pages d'information du site à une équipe de vente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Notes d'importation et adresse de livraison : ce qui reste à vérifier avant l'envoi</a:t>
            </a:r>
          </a:p>
          <a:p>
            <a:r>
              <a:rPr sz="1800">
                <a:hlinkClick r:id="rId4"/>
              </a:rPr>
              <a:t>Feuille de contrôle des demandes de commande et réclamations</a:t>
            </a:r>
          </a:p>
          <a:p>
            <a:r>
              <a:rPr sz="1800">
                <a:hlinkClick r:id="rId5"/>
              </a:rPr>
              <a:t>Planifier l'envoi d'une demande groupée vers plusieurs destinations</a:t>
            </a:r>
          </a:p>
          <a:p>
            <a:r>
              <a:rPr sz="1800">
                <a:hlinkClick r:id="rId6"/>
              </a:rPr>
              <a:t>Rassembler les preuves d'une référence avant de l'écrire dans le panier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Notes sur le commerce des semences : réponses courtes sur Nord-Irland et les autres pays</a:t>
            </a:r>
          </a:p>
          <a:p>
            <a:r>
              <a:rPr sz="1800">
                <a:hlinkClick r:id="rId3"/>
              </a:rPr>
              <a:t>Grille de comparaison des groupes de semences selon l'index et les pages catégories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