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pr-parer-une-demande-de-devis-de-semences-en-gros-les-informations-r-u-357ccb1a.html" TargetMode="External"/><Relationship Id="rId4" Type="http://schemas.openxmlformats.org/officeDocument/2006/relationships/hyperlink" Target="https://bulkseedsinternational-fr.porkbunlead.workers.dev/oracle/bulkseedsinternational-fr-2/feuille-de-travail-pour-v-rifier-un-panier-de-demande-avant-envoi-57cbec56.docx" TargetMode="External"/><Relationship Id="rId5" Type="http://schemas.openxmlformats.org/officeDocument/2006/relationships/hyperlink" Target="https://bulkseedsinternational-fr.porkbunlead.workers.dev/oracle/bulkseedsinternational-fr-2/structurer-un-assortiment-de-semences-pour-grainetiers-et-jardineries--6d5b7c09.odt" TargetMode="External"/><Relationship Id="rId6" Type="http://schemas.openxmlformats.org/officeDocument/2006/relationships/hyperlink" Target="https://bulkseedsinternational-fr.porkbunlead.workers.dev/oracle/bulkseedsinternational-fr-2/demandes-de-semences-en-gros-r-ponses-courtes-aux-questions-fr-quentes-ac9dec2a.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d-crire-la-destination-et-l-emballage-dans-une-demande-de-semences-m-t-b38b391e.pdf" TargetMode="External"/><Relationship Id="rId3" Type="http://schemas.openxmlformats.org/officeDocument/2006/relationships/hyperlink" Target="https://bulkseedsinternational-fr.porkbunlead.workers.dev/oracle/bulkseedsinternational-fr-2/comparer-plusieurs-pistes-d-achat-de-semences-selon-des-crit-res-fixes-c6dd4fd6.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à l'offre : présenter le processus de demande de semences en gros à son équipe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demande de devis de semences en gros : les informations à réunir avant de remplir le panier</a:t>
            </a:r>
          </a:p>
          <a:p>
            <a:r>
              <a:rPr sz="1800">
                <a:hlinkClick r:id="rId4"/>
              </a:rPr>
              <a:t>Feuille de travail pour vérifier un panier de demande avant envoi</a:t>
            </a:r>
          </a:p>
          <a:p>
            <a:r>
              <a:rPr sz="1800">
                <a:hlinkClick r:id="rId5"/>
              </a:rPr>
              <a:t>Structurer un assortiment de semences pour grainetiers et jardineries : guide de planification par groupes de cultures</a:t>
            </a:r>
          </a:p>
          <a:p>
            <a:r>
              <a:rPr sz="1800">
                <a:hlinkClick r:id="rId6"/>
              </a:rPr>
              <a:t>Demandes de semences en gros : réponses courtes aux questions fréquentes des détaillants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Décrire la destination et l'emballage dans une demande de semences : méthode pas à pas</a:t>
            </a:r>
          </a:p>
          <a:p>
            <a:r>
              <a:rPr sz="1800">
                <a:hlinkClick r:id="rId3"/>
              </a:rPr>
              <a:t>Comparer plusieurs pistes d'achat de semences selon des critères fixes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