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20/comparer-demande-rapide-par-esp-ce-et-panier-vari-t-par-vari-t-3f67b2ea.html" TargetMode="External"/><Relationship Id="rId4" Type="http://schemas.openxmlformats.org/officeDocument/2006/relationships/hyperlink" Target="https://bulkseedsinternational-fr.porkbunlead.workers.dev/oracle/bulkseedsinternational-fr-20/d-rouler-une-demande-de-semences-de-l-gumes-sous-groupe-par-sous-group-1aa7bc30.pdf" TargetMode="External"/><Relationship Id="rId5" Type="http://schemas.openxmlformats.org/officeDocument/2006/relationships/hyperlink" Target="https://bulkseedsinternational-fr.porkbunlead.workers.dev/oracle/bulkseedsinternational-fr-20/planifier-ses-demandes-par-sous-groupes-de-l-gumes-selon-son-calendrie-47f06958.odt" TargetMode="External"/><Relationship Id="rId6" Type="http://schemas.openxmlformats.org/officeDocument/2006/relationships/hyperlink" Target="https://bulkseedsinternational-fr.porkbunlead.workers.dev/oracle/bulkseedsinternational-fr-20/demandes-de-commande-et-r-clamations-en-questions-courtes-84eddda7.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20/grille-de-comparaison-des-r-f-rences-selon-prix-affich-et-prix-sur-dem-c5c8091e.xlsx" TargetMode="External"/><Relationship Id="rId3" Type="http://schemas.openxmlformats.org/officeDocument/2006/relationships/hyperlink" Target="https://bulkseedsinternational-fr.porkbunlead.workers.dev/oracle/bulkseedsinternational-fr-20/feuille-de-travail-pour-s-parer-d-cisions-du-d-taillant-et-v-rificatio-e5ae7443.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la fiche produit et son statut à une équipe de vente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Comparer demande rapide par espèce et panier variété par variété</a:t>
            </a:r>
          </a:p>
          <a:p>
            <a:r>
              <a:rPr sz="1800">
                <a:hlinkClick r:id="rId4"/>
              </a:rPr>
              <a:t>Dérouler une demande de semences de légumes sous-groupe par sous-groupe</a:t>
            </a:r>
          </a:p>
          <a:p>
            <a:r>
              <a:rPr sz="1800">
                <a:hlinkClick r:id="rId5"/>
              </a:rPr>
              <a:t>Planifier ses demandes par sous-groupes de légumes selon son calendrier de vente</a:t>
            </a:r>
          </a:p>
          <a:p>
            <a:r>
              <a:rPr sz="1800">
                <a:hlinkClick r:id="rId6"/>
              </a:rPr>
              <a:t>Demandes de commande et réclamations en questions courtes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comparaison des références selon prix affiché et prix sur demande</a:t>
            </a:r>
          </a:p>
          <a:p>
            <a:r>
              <a:rPr sz="1800">
                <a:hlinkClick r:id="rId3"/>
              </a:rPr>
              <a:t>Feuille de travail pour séparer décisions du détaillant et vérifications du grossiste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