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22/commandes-minimales-et-frais-de-port-comment-les-d-duire-d-une-demande-ae90618b.html" TargetMode="External"/><Relationship Id="rId4" Type="http://schemas.openxmlformats.org/officeDocument/2006/relationships/hyperlink" Target="https://bulkseedsinternational-fr.porkbunlead.workers.dev/oracle/bulkseedsinternational-fr-22/feuille-de-travail-pour-relancer-une-demande-rest-e-sans-r-ponse-448e3b41.docx" TargetMode="External"/><Relationship Id="rId5" Type="http://schemas.openxmlformats.org/officeDocument/2006/relationships/hyperlink" Target="https://bulkseedsinternational-fr.porkbunlead.workers.dev/oracle/bulkseedsinternational-fr-22/remplir-le-panier-de-demande-r-f-rence-par-r-f-rence-pas-pas-5fe73796.pdf" TargetMode="External"/><Relationship Id="rId6" Type="http://schemas.openxmlformats.org/officeDocument/2006/relationships/hyperlink" Target="https://bulkseedsinternational-fr.porkbunlead.workers.dev/oracle/bulkseedsinternational-fr-22/micro-pousses-et-pousses-en-questions-courtes-be816e38.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22/r-partir-une-campagne-d-achat-entre-quantit-s-faibles-et-volumes-db46f7fa.odt" TargetMode="External"/><Relationship Id="rId3" Type="http://schemas.openxmlformats.org/officeDocument/2006/relationships/hyperlink" Target="https://bulkseedsinternational-fr.porkbunlead.workers.dev/oracle/bulkseedsinternational-fr-22/grille-de-comparaison-des-variantes-de-couleur-et-de-m-langes-de-fleur-ef55def4.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le prix par kilo et le prix per 1000 seeds signifient en interne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Commandes minimales et frais de port comment les déduire d une demande</a:t>
            </a:r>
          </a:p>
          <a:p>
            <a:r>
              <a:rPr sz="1800">
                <a:hlinkClick r:id="rId4"/>
              </a:rPr>
              <a:t>Feuille de travail pour relancer une demande restée sans réponse</a:t>
            </a:r>
          </a:p>
          <a:p>
            <a:r>
              <a:rPr sz="1800">
                <a:hlinkClick r:id="rId5"/>
              </a:rPr>
              <a:t>Remplir le panier de demande référence par référence pas à pas</a:t>
            </a:r>
          </a:p>
          <a:p>
            <a:r>
              <a:rPr sz="1800">
                <a:hlinkClick r:id="rId6"/>
              </a:rPr>
              <a:t>Micro-pousses et pousses en questions courtes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Répartir une campagne d achat entre quantités faibles et volumes</a:t>
            </a:r>
          </a:p>
          <a:p>
            <a:r>
              <a:rPr sz="1800">
                <a:hlinkClick r:id="rId3"/>
              </a:rPr>
              <a:t>Grille de comparaison des variantes de couleur et de mélanges de fleurs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