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23/guide-pratique-pour-pr-parer-une-demande-de-semences-en-gros-d153c8ca.html" TargetMode="External"/><Relationship Id="rId4" Type="http://schemas.openxmlformats.org/officeDocument/2006/relationships/hyperlink" Target="https://bulkseedsinternational-fr.porkbunlead.workers.dev/oracle/bulkseedsinternational-fr-23/m-thode-d-taill-e-pour-constituer-une-demande-de-semences-de-fleurs-an-15734c96.pdf" TargetMode="External"/><Relationship Id="rId5" Type="http://schemas.openxmlformats.org/officeDocument/2006/relationships/hyperlink" Target="https://bulkseedsinternational-fr.porkbunlead.workers.dev/oracle/bulkseedsinternational-fr-23/feuille-de-contr-le-pour-une-premi-re-demande-de-devis-51a51078.docx" TargetMode="External"/><Relationship Id="rId6" Type="http://schemas.openxmlformats.org/officeDocument/2006/relationships/hyperlink" Target="https://bulkseedsinternational-fr.porkbunlead.workers.dev/oracle/bulkseedsinternational-fr-23/grille-de-comparaison-des-groupes-de-semences-avant-une-demande-9533753b.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23/planifier-ses-demandes-de-semences-en-gros-selon-son-calendrier-de-ven-bd6b1206.odt" TargetMode="External"/><Relationship Id="rId3" Type="http://schemas.openxmlformats.org/officeDocument/2006/relationships/hyperlink" Target="https://bulkseedsinternational-fr.porkbunlead.workers.dev/oracle/bulkseedsinternational-fr-23/questions-courtes-sur-le-catalogue-et-la-demande-de-devis-cf3a00df.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la démarche de demande en gros à une équipe de vente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Guide pratique pour préparer une demande de semences en gros</a:t>
            </a:r>
          </a:p>
          <a:p>
            <a:r>
              <a:rPr sz="1800">
                <a:hlinkClick r:id="rId4"/>
              </a:rPr>
              <a:t>Méthode détaillée pour constituer une demande de semences de fleurs année par année</a:t>
            </a:r>
          </a:p>
          <a:p>
            <a:r>
              <a:rPr sz="1800">
                <a:hlinkClick r:id="rId5"/>
              </a:rPr>
              <a:t>Feuille de contrôle pour une première demande de devis</a:t>
            </a:r>
          </a:p>
          <a:p>
            <a:r>
              <a:rPr sz="1800">
                <a:hlinkClick r:id="rId6"/>
              </a:rPr>
              <a:t>Grille de comparaison des groupes de semences avant une demande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Planifier ses demandes de semences en gros selon son calendrier de vente</a:t>
            </a:r>
          </a:p>
          <a:p>
            <a:r>
              <a:rPr sz="1800">
                <a:hlinkClick r:id="rId3"/>
              </a:rPr>
              <a:t>Questions courtes sur le catalogue et la demande de devis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