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5/comparer-les-cinq-sections-du-catalogue-avant-de-demander-un-devis-ff2d8927.html" TargetMode="External"/><Relationship Id="rId4" Type="http://schemas.openxmlformats.org/officeDocument/2006/relationships/hyperlink" Target="https://bulkseedsinternational-fr.porkbunlead.workers.dev/oracle/bulkseedsinternational-fr-25/grille-de-comparaison-des-ar-mes-du-catalogue-aromatique-par-nombre-d--245454ad.xlsx" TargetMode="External"/><Relationship Id="rId5" Type="http://schemas.openxmlformats.org/officeDocument/2006/relationships/hyperlink" Target="https://bulkseedsinternational-fr.porkbunlead.workers.dev/oracle/bulkseedsinternational-fr-25/feuille-de-travail-pour-v-rifier-la-coh-rence-d-une-demande-multigroup-3b442867.docx" TargetMode="External"/><Relationship Id="rId6" Type="http://schemas.openxmlformats.org/officeDocument/2006/relationships/hyperlink" Target="https://bulkseedsinternational-fr.porkbunlead.workers.dev/oracle/bulkseedsinternational-fr-25/vari-t-s-suppl-mentaires-r-ponses-courtes-avant-de-les-retenir-4c1e86c7.rt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5/planifier-une-demande-r-partie-entre-prix-affich-s-et-prix-sur-demande-7603659c.odt" TargetMode="External"/><Relationship Id="rId3" Type="http://schemas.openxmlformats.org/officeDocument/2006/relationships/hyperlink" Target="https://bulkseedsinternational-fr.porkbunlead.workers.dev/oracle/bulkseedsinternational-fr-25/traiter-une-r-f-rence-sans-code-apparent-jusqu-la-demande-clarifi-e-e17480c7.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rapide par espèce change pour un nouveau collaborateur</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Comparer les cinq sections du catalogue avant de demander un devis</a:t>
            </a:r>
          </a:p>
          <a:p>
            <a:r>
              <a:rPr sz="1800">
                <a:hlinkClick r:id="rId4"/>
              </a:rPr>
              <a:t>Grille de comparaison des arômes du catalogue aromatique par nombre d'espèces</a:t>
            </a:r>
          </a:p>
          <a:p>
            <a:r>
              <a:rPr sz="1800">
                <a:hlinkClick r:id="rId5"/>
              </a:rPr>
              <a:t>Feuille de travail pour vérifier la cohérence d'une demande multigroupe</a:t>
            </a:r>
          </a:p>
          <a:p>
            <a:r>
              <a:rPr sz="1800">
                <a:hlinkClick r:id="rId6"/>
              </a:rPr>
              <a:t>Variétés supplémentaires : réponses courtes avant de les retenir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Planifier une demande répartie entre prix affichés et prix sur demande</a:t>
            </a:r>
          </a:p>
          <a:p>
            <a:r>
              <a:rPr sz="1800">
                <a:hlinkClick r:id="rId3"/>
              </a:rPr>
              <a:t>Traiter une référence sans code apparent jusqu'à la demande clarifiée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