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26/semences-en-gros-pour-revendeurs-comprendre-le-catalogue-avant-la-dema-d9cfdc01.html" TargetMode="External"/><Relationship Id="rId4" Type="http://schemas.openxmlformats.org/officeDocument/2006/relationships/hyperlink" Target="https://bulkseedsinternational-fr.porkbunlead.workers.dev/oracle/bulkseedsinternational-fr-26/planifier-ses-demandes-de-semences-selon-son-calendrier-de-vente-0114098e.odt" TargetMode="External"/><Relationship Id="rId5" Type="http://schemas.openxmlformats.org/officeDocument/2006/relationships/hyperlink" Target="https://bulkseedsinternational-fr.porkbunlead.workers.dev/oracle/bulkseedsinternational-fr-26/feuille-de-contr-le-pour-v-rifier-une-demande-de-semences-en-gros-0a5caea2.docx" TargetMode="External"/><Relationship Id="rId6" Type="http://schemas.openxmlformats.org/officeDocument/2006/relationships/hyperlink" Target="https://bulkseedsinternational-fr.porkbunlead.workers.dev/oracle/bulkseedsinternational-fr-26/panier-de-demande-statut-et-conditions-en-questions-courtes-86adee1a.rt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26/remplir-une-demande-de-semences-pas-pas-du-catalogue-au-panier-a65eb9da.pdf" TargetMode="External"/><Relationship Id="rId3" Type="http://schemas.openxmlformats.org/officeDocument/2006/relationships/hyperlink" Target="https://bulkseedsinternational-fr.porkbunlead.workers.dev/oracle/bulkseedsinternational-fr-26/grille-de-comparaison-des-r-f-rences-selon-unit-de-vente-et-statut-de--b3711b4c.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Taille du catalogue et effort de demande expliqués à une équipe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Semences en gros pour revendeurs comprendre le catalogue avant la demande</a:t>
            </a:r>
          </a:p>
          <a:p>
            <a:r>
              <a:rPr sz="1800">
                <a:hlinkClick r:id="rId4"/>
              </a:rPr>
              <a:t>Planifier ses demandes de semences selon son calendrier de vente</a:t>
            </a:r>
          </a:p>
          <a:p>
            <a:r>
              <a:rPr sz="1800">
                <a:hlinkClick r:id="rId5"/>
              </a:rPr>
              <a:t>Feuille de contrôle pour vérifier une demande de semences en gros</a:t>
            </a:r>
          </a:p>
          <a:p>
            <a:r>
              <a:rPr sz="1800">
                <a:hlinkClick r:id="rId6"/>
              </a:rPr>
              <a:t>Panier de demande statut et conditions en questions courtes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Remplir une demande de semences pas à pas du catalogue au panier</a:t>
            </a:r>
          </a:p>
          <a:p>
            <a:r>
              <a:rPr sz="1800">
                <a:hlinkClick r:id="rId3"/>
              </a:rPr>
              <a:t>Grille de comparaison des références selon unité de vente et statut de prix</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