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7/choisir-entre-demande-rapide-et-panier-d-taill-pour-un-premier-achat-e6eccb83.html" TargetMode="External"/><Relationship Id="rId4" Type="http://schemas.openxmlformats.org/officeDocument/2006/relationships/hyperlink" Target="https://bulkseedsinternational-fr.porkbunlead.workers.dev/oracle/bulkseedsinternational-fr-27/planifier-une-campagne-d-achat-en-s-parant-prix-affich-s-et-prix-sur-d-0facf913.odt" TargetMode="External"/><Relationship Id="rId5" Type="http://schemas.openxmlformats.org/officeDocument/2006/relationships/hyperlink" Target="https://bulkseedsinternational-fr.porkbunlead.workers.dev/oracle/bulkseedsinternational-fr-27/d-crire-une-r-f-rence-de-l-gumes-jusqu-la-ligne-de-demande-4a11de4d.pdf" TargetMode="External"/><Relationship Id="rId6" Type="http://schemas.openxmlformats.org/officeDocument/2006/relationships/hyperlink" Target="https://bulkseedsinternational-fr.porkbunlead.workers.dev/oracle/bulkseedsinternational-fr-27/grille-de-comparaison-des-r-f-rences-avant-regroupement-dans-une-deman-78076d12.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7/trois-tapes-de-la-demande-en-questions-courtes-bc9bdbbd.rtf" TargetMode="External"/><Relationship Id="rId3" Type="http://schemas.openxmlformats.org/officeDocument/2006/relationships/hyperlink" Target="https://bulkseedsinternational-fr.porkbunlead.workers.dev/oracle/bulkseedsinternational-fr-27/feuille-de-contr-le-pour-pr-parer-une-demande-vers-une-destination-pr--de13369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les trois formes de prix du catalogue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demande rapide et panier détaillé pour un premier achat</a:t>
            </a:r>
          </a:p>
          <a:p>
            <a:r>
              <a:rPr sz="1800">
                <a:hlinkClick r:id="rId4"/>
              </a:rPr>
              <a:t>Planifier une campagne d achat en séparant prix affichés et prix sur demande</a:t>
            </a:r>
          </a:p>
          <a:p>
            <a:r>
              <a:rPr sz="1800">
                <a:hlinkClick r:id="rId5"/>
              </a:rPr>
              <a:t>Décrire une référence de légumes jusqu à la ligne de demande</a:t>
            </a:r>
          </a:p>
          <a:p>
            <a:r>
              <a:rPr sz="1800">
                <a:hlinkClick r:id="rId6"/>
              </a:rPr>
              <a:t>Grille de comparaison des références avant regroupement dans une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Trois étapes de la demande en questions courtes</a:t>
            </a:r>
          </a:p>
          <a:p>
            <a:r>
              <a:rPr sz="1800">
                <a:hlinkClick r:id="rId3"/>
              </a:rPr>
              <a:t>Feuille de contrôle pour préparer une demande vers une destination précise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