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28/trois-questions-se-poser-avant-d-ouvrir-le-catalogue-de-semences-en-gr-a45c8480.html" TargetMode="External"/><Relationship Id="rId4" Type="http://schemas.openxmlformats.org/officeDocument/2006/relationships/hyperlink" Target="https://bulkseedsinternational-fr.porkbunlead.workers.dev/oracle/bulkseedsinternational-fr-28/feuille-de-travail-pour-d-cider-quelles-positions-reporter-une-prochai-2e643885.docx" TargetMode="External"/><Relationship Id="rId5" Type="http://schemas.openxmlformats.org/officeDocument/2006/relationships/hyperlink" Target="https://bulkseedsinternational-fr.porkbunlead.workers.dev/oracle/bulkseedsinternational-fr-28/m-thode-pour-pr-parer-une-demande-panachant-l-gumes-fleurs-et-aromatiq-791d9153.pdf" TargetMode="External"/><Relationship Id="rId6" Type="http://schemas.openxmlformats.org/officeDocument/2006/relationships/hyperlink" Target="https://bulkseedsinternational-fr.porkbunlead.workers.dev/oracle/bulkseedsinternational-fr-28/grille-de-comparaison-entre-demande-rapide-et-panier-d-taill-selon-le--bc9b955d.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28/chelonner-une-premi-re-ann-e-de-demandes-entre-les-quatre-groupes-de-s-d49477df.odt" TargetMode="External"/><Relationship Id="rId3" Type="http://schemas.openxmlformats.org/officeDocument/2006/relationships/hyperlink" Target="https://bulkseedsinternational-fr.porkbunlead.workers.dev/oracle/bulkseedsinternational-fr-28/r-capitulatif-du-catalogue-en-questions-courtes-pour-un-nouveau-revend-fd8807c8.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à une équipe ce qui change entre une demande et une commande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Trois questions à se poser avant d ouvrir le catalogue de semences en gros</a:t>
            </a:r>
          </a:p>
          <a:p>
            <a:r>
              <a:rPr sz="1800">
                <a:hlinkClick r:id="rId4"/>
              </a:rPr>
              <a:t>Feuille de travail pour décider quelles positions reporter à une prochaine demande</a:t>
            </a:r>
          </a:p>
          <a:p>
            <a:r>
              <a:rPr sz="1800">
                <a:hlinkClick r:id="rId5"/>
              </a:rPr>
              <a:t>Méthode pour préparer une demande panachant légumes fleurs et aromatiques</a:t>
            </a:r>
          </a:p>
          <a:p>
            <a:r>
              <a:rPr sz="1800">
                <a:hlinkClick r:id="rId6"/>
              </a:rPr>
              <a:t>Grille de comparaison entre demande rapide et panier détaillé selon le nombre de positions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Échelonner une première année de demandes entre les quatre groupes de semences</a:t>
            </a:r>
          </a:p>
          <a:p>
            <a:r>
              <a:rPr sz="1800">
                <a:hlinkClick r:id="rId3"/>
              </a:rPr>
              <a:t>Récapitulatif du catalogue en questions courtes pour un nouveau revendeur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