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3/nom-botanique-ou-nom-commercial-dans-une-demande-de-semences-2c17b7c4.html" TargetMode="External"/><Relationship Id="rId4" Type="http://schemas.openxmlformats.org/officeDocument/2006/relationships/hyperlink" Target="https://bulkseedsinternational-fr.porkbunlead.workers.dev/oracle/bulkseedsinternational-fr-3/identifier-une-vari-t-sans-nom-dans-le-catalogue-et-formuler-la-demand-52401c6f.pdf" TargetMode="External"/><Relationship Id="rId5" Type="http://schemas.openxmlformats.org/officeDocument/2006/relationships/hyperlink" Target="https://bulkseedsinternational-fr.porkbunlead.workers.dev/oracle/bulkseedsinternational-fr-3/choisir-entre-l-gumes-fleurs-aromatiques-et-micro-pousses-pour-son-ass-6b07b4a3.odt" TargetMode="External"/><Relationship Id="rId6" Type="http://schemas.openxmlformats.org/officeDocument/2006/relationships/hyperlink" Target="https://bulkseedsinternational-fr.porkbunlead.workers.dev/oracle/bulkseedsinternational-fr-3/prix-affich-s-et-prix-sur-demande-dans-le-catalogue-de-semences-7257d4db.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3/feuille-de-contr-le-pour-relire-une-s-lection-de-vari-t-s-avant-la-dem-756f9422.docx" TargetMode="External"/><Relationship Id="rId3" Type="http://schemas.openxmlformats.org/officeDocument/2006/relationships/hyperlink" Target="https://bulkseedsinternational-fr.porkbunlead.workers.dev/oracle/bulkseedsinternational-fr-3/comparer-des-r-f-rences-de-semences-selon-une-grille-de-crit-res-958e80f5.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 catalogue à la demande sans engagement : expliquer le parcours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Nom botanique ou nom commercial dans une demande de semences</a:t>
            </a:r>
          </a:p>
          <a:p>
            <a:r>
              <a:rPr sz="1800">
                <a:hlinkClick r:id="rId4"/>
              </a:rPr>
              <a:t>Identifier une variété sans nom dans le catalogue et formuler la demande</a:t>
            </a:r>
          </a:p>
          <a:p>
            <a:r>
              <a:rPr sz="1800">
                <a:hlinkClick r:id="rId5"/>
              </a:rPr>
              <a:t>Choisir entre légumes, fleurs, aromatiques et micro-pousses pour son assortiment</a:t>
            </a:r>
          </a:p>
          <a:p>
            <a:r>
              <a:rPr sz="1800">
                <a:hlinkClick r:id="rId6"/>
              </a:rPr>
              <a:t>Prix affichés et prix sur demande dans le catalogue de semences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Feuille de contrôle pour relire une sélection de variétés avant la demande</a:t>
            </a:r>
          </a:p>
          <a:p>
            <a:r>
              <a:rPr sz="1800">
                <a:hlinkClick r:id="rId3"/>
              </a:rPr>
              <a:t>Comparer des références de semences selon une grille de critères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