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30/semences-de-pens-es-et-de-nigelle-du-catalogue-lire-les-entr-es-mixed--73ceb8df.html" TargetMode="External"/><Relationship Id="rId4" Type="http://schemas.openxmlformats.org/officeDocument/2006/relationships/hyperlink" Target="https://bulkseedsinternational-fr.porkbunlead.workers.dev/oracle/bulkseedsinternational-fr-30/grille-de-comparaison-des-entr-es-de-fleurs-selon-code-unit-et-prix-0362b559.xlsx" TargetMode="External"/><Relationship Id="rId5" Type="http://schemas.openxmlformats.org/officeDocument/2006/relationships/hyperlink" Target="https://bulkseedsinternational-fr.porkbunlead.workers.dev/oracle/bulkseedsinternational-fr-30/d-tailler-une-demande-de-fleurs-annuelles-du-catalogue-avec-code-et-tr-3b96363f.pdf" TargetMode="External"/><Relationship Id="rId6" Type="http://schemas.openxmlformats.org/officeDocument/2006/relationships/hyperlink" Target="https://bulkseedsinternational-fr.porkbunlead.workers.dev/oracle/bulkseedsinternational-fr-30/semences-de-souci-et-de-plantes-m-dicinales-r-ponses-courtes-sur-deux--52173ee0.rt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30/planifier-les-demandes-de-semences-de-courges-et-de-melons-selon-le-cy-a1e70b65.odt" TargetMode="External"/><Relationship Id="rId3" Type="http://schemas.openxmlformats.org/officeDocument/2006/relationships/hyperlink" Target="https://bulkseedsinternational-fr.porkbunlead.workers.dev/oracle/bulkseedsinternational-fr-30/feuille-de-travail-pour-v-rifier-les-entr-es-prix-sur-demande-de-la-se-f4e5b7c4.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que l'index Espèces A–Z apporte à une équipe face aux pages de groupes</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Semences de pensées et de nigelle du catalogue : lire les entrées Mixed, white et blue avant de demander</a:t>
            </a:r>
          </a:p>
          <a:p>
            <a:r>
              <a:rPr sz="1800">
                <a:hlinkClick r:id="rId4"/>
              </a:rPr>
              <a:t>Grille de comparaison des entrées de fleurs selon code, unité et prix</a:t>
            </a:r>
          </a:p>
          <a:p>
            <a:r>
              <a:rPr sz="1800">
                <a:hlinkClick r:id="rId5"/>
              </a:rPr>
              <a:t>Détailler une demande de fleurs annuelles du catalogue avec code et tranche de quantité</a:t>
            </a:r>
          </a:p>
          <a:p>
            <a:r>
              <a:rPr sz="1800">
                <a:hlinkClick r:id="rId6"/>
              </a:rPr>
              <a:t>Semences de souci et de plantes médicinales : réponses courtes sur deux groupes voisins du catalogue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Planifier les demandes de semences de courges et de melons selon le cycle de culture</a:t>
            </a:r>
          </a:p>
          <a:p>
            <a:r>
              <a:rPr sz="1800">
                <a:hlinkClick r:id="rId3"/>
              </a:rPr>
              <a:t>Feuille de travail pour vérifier les entrées à prix sur demande de la section variétés supplémentaires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