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31/semences-de-basilic-du-catalogue-aromatique-lire-les-articles-avant-de-5a88dfff.html" TargetMode="External"/><Relationship Id="rId4" Type="http://schemas.openxmlformats.org/officeDocument/2006/relationships/hyperlink" Target="https://bulkseedsinternational-fr.porkbunlead.workers.dev/oracle/bulkseedsinternational-fr-31/grille-de-comparaison-des-genres-aromatiques-selon-prix-et-nombre-d-es-01ad1ab8.xlsx" TargetMode="External"/><Relationship Id="rId5" Type="http://schemas.openxmlformats.org/officeDocument/2006/relationships/hyperlink" Target="https://bulkseedsinternational-fr.porkbunlead.workers.dev/oracle/bulkseedsinternational-fr-31/d-crire-pas-pas-une-demande-de-semences-de-menthe-esp-ce-par-esp-ce-829f27ed.pdf" TargetMode="External"/><Relationship Id="rId6" Type="http://schemas.openxmlformats.org/officeDocument/2006/relationships/hyperlink" Target="https://bulkseedsinternational-fr.porkbunlead.workers.dev/oracle/bulkseedsinternational-fr-31/semences-de-sauge-en-questions-courtes-avant-une-premi-re-demande-b177028b.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31/feuille-de-travail-pour-pr-parer-une-demande-de-semences-de-thym-et-de-d9fe1147.docx" TargetMode="External"/><Relationship Id="rId3" Type="http://schemas.openxmlformats.org/officeDocument/2006/relationships/hyperlink" Target="https://bulkseedsinternational-fr.porkbunlead.workers.dev/oracle/bulkseedsinternational-fr-31/planifier-la-part-des-aromatiques-rares-dans-un-assortiment-de-d-taill-e71fd07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 genre botanique comme premier filtre dans le catalogue aromatique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de basilic du catalogue aromatique lire les articles avant de demander</a:t>
            </a:r>
          </a:p>
          <a:p>
            <a:r>
              <a:rPr sz="1800">
                <a:hlinkClick r:id="rId4"/>
              </a:rPr>
              <a:t>Grille de comparaison des genres aromatiques selon prix et nombre d espèces</a:t>
            </a:r>
          </a:p>
          <a:p>
            <a:r>
              <a:rPr sz="1800">
                <a:hlinkClick r:id="rId5"/>
              </a:rPr>
              <a:t>Décrire pas à pas une demande de semences de menthe espèce par espèce</a:t>
            </a:r>
          </a:p>
          <a:p>
            <a:r>
              <a:rPr sz="1800">
                <a:hlinkClick r:id="rId6"/>
              </a:rPr>
              <a:t>Semences de sauge en questions courtes avant une première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pour préparer une demande de semences de thym et de romarin</a:t>
            </a:r>
          </a:p>
          <a:p>
            <a:r>
              <a:rPr sz="1800">
                <a:hlinkClick r:id="rId3"/>
              </a:rPr>
              <a:t>Planifier la part des aromatiques rares dans un assortiment de détaillant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