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4/conditions-de-demande-et-d-approvisionnement-ce-qui-se-passe-apr-s-l-e-da5e4ef7.html" TargetMode="External"/><Relationship Id="rId4" Type="http://schemas.openxmlformats.org/officeDocument/2006/relationships/hyperlink" Target="https://bulkseedsinternational-fr.porkbunlead.workers.dev/oracle/bulkseedsinternational-fr-4/notes-sur-le-commerce-des-semences-et-conseils-d-importation-r-ponses--1f2f8cd5.rtf" TargetMode="External"/><Relationship Id="rId5" Type="http://schemas.openxmlformats.org/officeDocument/2006/relationships/hyperlink" Target="https://bulkseedsinternational-fr.porkbunlead.workers.dev/oracle/bulkseedsinternational-fr-4/v-rifier-la-disponibilit-et-les-options-d-exp-dition-avant-de-confirme-312cea18.pdf" TargetMode="External"/><Relationship Id="rId6" Type="http://schemas.openxmlformats.org/officeDocument/2006/relationships/hyperlink" Target="https://bulkseedsinternational-fr.porkbunlead.workers.dev/oracle/bulkseedsinternational-fr-4/grille-de-comparaison-des-groupes-de-semences-selon-la-structure-du-ca-43b86daa.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4/planifier-un-premier-assortiment-de-semences-pour-une-jardinerie-ou-un-458801b1.odt" TargetMode="External"/><Relationship Id="rId3" Type="http://schemas.openxmlformats.org/officeDocument/2006/relationships/hyperlink" Target="https://bulkseedsinternational-fr.porkbunlead.workers.dev/oracle/bulkseedsinternational-fr-4/feuille-de-contr-le-des-donn-es-professionnelles-dans-une-demande-de-s-ae4be277.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notes sur le commerce des semences comme outil de préparation interne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Conditions de demande et d'approvisionnement : ce qui se passe après l'envoi du panier</a:t>
            </a:r>
          </a:p>
          <a:p>
            <a:r>
              <a:rPr sz="1800">
                <a:hlinkClick r:id="rId4"/>
              </a:rPr>
              <a:t>Notes sur le commerce des semences et conseils d'importation : réponses pour détaillants</a:t>
            </a:r>
          </a:p>
          <a:p>
            <a:r>
              <a:rPr sz="1800">
                <a:hlinkClick r:id="rId5"/>
              </a:rPr>
              <a:t>Vérifier la disponibilité et les options d'expédition avant de confirmer une offre de semences</a:t>
            </a:r>
          </a:p>
          <a:p>
            <a:r>
              <a:rPr sz="1800">
                <a:hlinkClick r:id="rId6"/>
              </a:rPr>
              <a:t>Grille de comparaison des groupes de semences selon la structure du catalogue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 premier assortiment de semences pour une jardinerie ou un grainetier</a:t>
            </a:r>
          </a:p>
          <a:p>
            <a:r>
              <a:rPr sz="1800">
                <a:hlinkClick r:id="rId3"/>
              </a:rPr>
              <a:t>Feuille de contrôle des données professionnelles dans une demande de semences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