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6/menthe-origan-thym-lire-la-structure-des-semences-aromatiques-avant-de-4bdf465f.html" TargetMode="External"/><Relationship Id="rId4" Type="http://schemas.openxmlformats.org/officeDocument/2006/relationships/hyperlink" Target="https://bulkseedsinternational-fr.porkbunlead.workers.dev/oracle/bulkseedsinternational-fr-6/consigner-les-exigences-d-emballage-pour-plusieurs-groupes-de-semences-133242ed.pdf" TargetMode="External"/><Relationship Id="rId5" Type="http://schemas.openxmlformats.org/officeDocument/2006/relationships/hyperlink" Target="https://bulkseedsinternational-fr.porkbunlead.workers.dev/oracle/bulkseedsinternational-fr-6/r-partir-fleurs-annuelles-bisannuelles-et-vivaces-dans-une-demande-2c587f3f.odt" TargetMode="External"/><Relationship Id="rId6" Type="http://schemas.openxmlformats.org/officeDocument/2006/relationships/hyperlink" Target="https://bulkseedsinternational-fr.porkbunlead.workers.dev/oracle/bulkseedsinternational-fr-6/feuille-de-travail-pour-un-panier-multi-groupes-66f59dc4.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6/grille-de-comparaison-des-lignes-de-prix-par-kilo-d6f3eac5.xlsx" TargetMode="External"/><Relationship Id="rId3" Type="http://schemas.openxmlformats.org/officeDocument/2006/relationships/hyperlink" Target="https://bulkseedsinternational-fr.porkbunlead.workers.dev/oracle/bulkseedsinternational-fr-6/micro-pousses-et-pousses-questions-courtes-avant-une-premi-re-demande-fd29b8ed.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Trois étapes de la demande expliquées à l'équipe de vente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Menthe, origan, thym : lire la structure des semences aromatiques avant de demander</a:t>
            </a:r>
          </a:p>
          <a:p>
            <a:r>
              <a:rPr sz="1800">
                <a:hlinkClick r:id="rId4"/>
              </a:rPr>
              <a:t>Consigner les exigences d'emballage pour plusieurs groupes de semences</a:t>
            </a:r>
          </a:p>
          <a:p>
            <a:r>
              <a:rPr sz="1800">
                <a:hlinkClick r:id="rId5"/>
              </a:rPr>
              <a:t>Répartir fleurs annuelles, bisannuelles et vivaces dans une demande</a:t>
            </a:r>
          </a:p>
          <a:p>
            <a:r>
              <a:rPr sz="1800">
                <a:hlinkClick r:id="rId6"/>
              </a:rPr>
              <a:t>Feuille de travail pour un panier multi-groupes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des lignes de prix par kilo</a:t>
            </a:r>
          </a:p>
          <a:p>
            <a:r>
              <a:rPr sz="1800">
                <a:hlinkClick r:id="rId3"/>
              </a:rPr>
              <a:t>Micro-pousses et pousses : questions courtes avant une première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