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7/semences-de-plantes-m-dicinales-en-gros-trier-38-esp-ces-avant-la-dema-5e333ce9.html" TargetMode="External"/><Relationship Id="rId4" Type="http://schemas.openxmlformats.org/officeDocument/2006/relationships/hyperlink" Target="https://bulkseedsinternational-fr.porkbunlead.workers.dev/oracle/bulkseedsinternational-fr-7/grille-de-comparaison-des-genres-aromatiques-selon-les-esp-ces-list-es-21a7b860.xlsx" TargetMode="External"/><Relationship Id="rId5" Type="http://schemas.openxmlformats.org/officeDocument/2006/relationships/hyperlink" Target="https://bulkseedsinternational-fr.porkbunlead.workers.dev/oracle/bulkseedsinternational-fr-7/variantes-mixed-et-couleurs-questions-courtes-sur-les-d-signations-amb-96e96cf8.rtf" TargetMode="External"/><Relationship Id="rId6" Type="http://schemas.openxmlformats.org/officeDocument/2006/relationships/hyperlink" Target="https://bulkseedsinternational-fr.porkbunlead.workers.dev/oracle/bulkseedsinternational-fr-7/menthe-et-basilic-regrouper-plusieurs-esp-ces-d-un-genre-dans-une-dema-a311c4b1.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7/planifier-sa-demande-de-semences-de-fleurs-par-saison-et-par-cycle-bc214a66.odt" TargetMode="External"/><Relationship Id="rId3" Type="http://schemas.openxmlformats.org/officeDocument/2006/relationships/hyperlink" Target="https://bulkseedsinternational-fr.porkbunlead.workers.dev/oracle/bulkseedsinternational-fr-7/feuille-de-travail-pour-v-rifier-les-entr-es-de-la-section-additional--eb3cd842.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Pourquoi un catalogue de 3 509 entrées ne remplace pas une décision d'assortiment</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de plantes médicinales en gros : trier 38 espèces avant la demande</a:t>
            </a:r>
          </a:p>
          <a:p>
            <a:r>
              <a:rPr sz="1800">
                <a:hlinkClick r:id="rId4"/>
              </a:rPr>
              <a:t>Grille de comparaison des genres aromatiques selon les espèces listées</a:t>
            </a:r>
          </a:p>
          <a:p>
            <a:r>
              <a:rPr sz="1800">
                <a:hlinkClick r:id="rId5"/>
              </a:rPr>
              <a:t>Variantes Mixed et couleurs : questions courtes sur les désignations ambiguës</a:t>
            </a:r>
          </a:p>
          <a:p>
            <a:r>
              <a:rPr sz="1800">
                <a:hlinkClick r:id="rId6"/>
              </a:rPr>
              <a:t>Menthe et basilic : regrouper plusieurs espèces d'un genre dans une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sa demande de semences de fleurs par saison et par cycle</a:t>
            </a:r>
          </a:p>
          <a:p>
            <a:r>
              <a:rPr sz="1800">
                <a:hlinkClick r:id="rId3"/>
              </a:rPr>
              <a:t>Feuille de travail pour vérifier les entrées de la section Additional varieties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