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8/semences-de-plantes-m-dicinales-en-gros-lire-la-section-avant-de-deman-efa26d02.html" TargetMode="External"/><Relationship Id="rId4" Type="http://schemas.openxmlformats.org/officeDocument/2006/relationships/hyperlink" Target="https://bulkseedsinternational-fr.porkbunlead.workers.dev/oracle/bulkseedsinternational-fr-8/d-crire-une-demande-de-semences-de-fleurs-avec-annuelles-bisannuelles--0c29f858.pdf" TargetMode="External"/><Relationship Id="rId5" Type="http://schemas.openxmlformats.org/officeDocument/2006/relationships/hyperlink" Target="https://bulkseedsinternational-fr.porkbunlead.workers.dev/oracle/bulkseedsinternational-fr-8/planifier-un-assortiment-d-aromatiques-par-genres-avant-la-demande-2833800d.odt" TargetMode="External"/><Relationship Id="rId6" Type="http://schemas.openxmlformats.org/officeDocument/2006/relationships/hyperlink" Target="https://bulkseedsinternational-fr.porkbunlead.workers.dev/oracle/bulkseedsinternational-fr-8/demande-rapide-par-esp-ce-r-ponses-courtes-sur-ce-service-3be7d329.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8/feuille-de-travail-pour-v-rifier-les-esp-ces-a-z-avant-une-demande-7ab7d57e.docx" TargetMode="External"/><Relationship Id="rId3" Type="http://schemas.openxmlformats.org/officeDocument/2006/relationships/hyperlink" Target="https://bulkseedsinternational-fr.porkbunlead.workers.dev/oracle/bulkseedsinternational-fr-8/grille-de-comparaison-des-groupes-de-semences-du-catalogue-a4e225f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les exigences d'emballage et de destination à une 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de plantes médicinales en gros : lire la section avant de demander</a:t>
            </a:r>
          </a:p>
          <a:p>
            <a:r>
              <a:rPr sz="1800">
                <a:hlinkClick r:id="rId4"/>
              </a:rPr>
              <a:t>Décrire une demande de semences de fleurs avec annuelles bisannuelles et vivaces</a:t>
            </a:r>
          </a:p>
          <a:p>
            <a:r>
              <a:rPr sz="1800">
                <a:hlinkClick r:id="rId5"/>
              </a:rPr>
              <a:t>Planifier un assortiment d'aromatiques par genres avant la demande</a:t>
            </a:r>
          </a:p>
          <a:p>
            <a:r>
              <a:rPr sz="1800">
                <a:hlinkClick r:id="rId6"/>
              </a:rPr>
              <a:t>Demande rapide par espèce : réponses courtes sur ce service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pour vérifier les espèces A-Z avant une demande</a:t>
            </a:r>
          </a:p>
          <a:p>
            <a:r>
              <a:rPr sz="1800">
                <a:hlinkClick r:id="rId3"/>
              </a:rPr>
              <a:t>Grille de comparaison des groupes de semences du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