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9/choisir-la-bonne-unit-de-commande-dans-un-catalogue-de-semences-en-gro-5c9a9296.html" TargetMode="External"/><Relationship Id="rId4" Type="http://schemas.openxmlformats.org/officeDocument/2006/relationships/hyperlink" Target="https://bulkseedsinternational-fr.porkbunlead.workers.dev/oracle/bulkseedsinternational-fr-9/fleurs-annuelles-bisannuelles-vivaces-r-ponses-courtes-avant-la-demand-081d0c3b.rtf" TargetMode="External"/><Relationship Id="rId5" Type="http://schemas.openxmlformats.org/officeDocument/2006/relationships/hyperlink" Target="https://bulkseedsinternational-fr.porkbunlead.workers.dev/oracle/bulkseedsinternational-fr-9/structurer-un-assortiment-de-l-gumes-par-familles-botaniques-avant-la--11c747c7.odt" TargetMode="External"/><Relationship Id="rId6" Type="http://schemas.openxmlformats.org/officeDocument/2006/relationships/hyperlink" Target="https://bulkseedsinternational-fr.porkbunlead.workers.dev/oracle/bulkseedsinternational-fr-9/feuille-de-contr-le-pour-valider-une-liste-de-plantes-m-dicinales-avan-16184784.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9/taler-une-demande-de-semences-de-fleurs-sur-l-ann-e-selon-les-cycles-3563e92b.pdf" TargetMode="External"/><Relationship Id="rId3" Type="http://schemas.openxmlformats.org/officeDocument/2006/relationships/hyperlink" Target="https://bulkseedsinternational-fr.porkbunlead.workers.dev/oracle/bulkseedsinternational-fr-9/grille-de-comparaison-des-r-f-rences-sans-nom-de-vari-t-clair-5be2b5f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panier de demande n'est pas une commande : expliquer le statut à l'équipe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la bonne unité de commande dans un catalogue de semences en gros</a:t>
            </a:r>
          </a:p>
          <a:p>
            <a:r>
              <a:rPr sz="1800">
                <a:hlinkClick r:id="rId4"/>
              </a:rPr>
              <a:t>Fleurs annuelles, bisannuelles, vivaces : réponses courtes avant la demande</a:t>
            </a:r>
          </a:p>
          <a:p>
            <a:r>
              <a:rPr sz="1800">
                <a:hlinkClick r:id="rId5"/>
              </a:rPr>
              <a:t>Structurer un assortiment de légumes par familles botaniques avant la demande</a:t>
            </a:r>
          </a:p>
          <a:p>
            <a:r>
              <a:rPr sz="1800">
                <a:hlinkClick r:id="rId6"/>
              </a:rPr>
              <a:t>Feuille de contrôle pour valider une liste de plantes médicinales avant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Étaler une demande de semences de fleurs sur l'année selon les cycles</a:t>
            </a:r>
          </a:p>
          <a:p>
            <a:r>
              <a:rPr sz="1800">
                <a:hlinkClick r:id="rId3"/>
              </a:rPr>
              <a:t>Grille de comparaison des références sans nom de variété clair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