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0/choisir-entre-demande-rapide-et-panier-de-demande-pour-une-s-lection-e-87d077fd.html" TargetMode="External"/><Relationship Id="rId4" Type="http://schemas.openxmlformats.org/officeDocument/2006/relationships/hyperlink" Target="https://bulkseedsinternational-fr.porkbunlead.workers.dev/spaces/bulkseedsinternational-fr-10/d-crire-chaque-vari-t-dans-le-panier-pour-viter-les-ambigu-t-s-de-r-f--509b4e44.pdf" TargetMode="External"/><Relationship Id="rId5" Type="http://schemas.openxmlformats.org/officeDocument/2006/relationships/hyperlink" Target="https://bulkseedsinternational-fr.porkbunlead.workers.dev/spaces/bulkseedsinternational-fr-10/feuille-de-contr-le-des-coordonn-es-professionnelles-pour-une-premi-re-589c68ea.docx" TargetMode="External"/><Relationship Id="rId6" Type="http://schemas.openxmlformats.org/officeDocument/2006/relationships/hyperlink" Target="https://bulkseedsinternational-fr.porkbunlead.workers.dev/spaces/bulkseedsinternational-fr-10/grille-de-contr-le-des-vari-t-s-prix-sur-demande-6bd2d353.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0/prix-au-kilo-ou-pour-mille-graines-en-questions-courtes-9b53440d.rtf" TargetMode="External"/><Relationship Id="rId3" Type="http://schemas.openxmlformats.org/officeDocument/2006/relationships/hyperlink" Target="https://bulkseedsinternational-fr.porkbunlead.workers.dev/spaces/bulkseedsinternational-fr-10/planifier-une-premi-re-commande-de-micro-pousses-et-pousses-pour-un-re-ea475238.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quatre groupes de semences à un nouvel acheteur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demande rapide et panier de demande pour une sélection en gros</a:t>
            </a:r>
          </a:p>
          <a:p>
            <a:r>
              <a:rPr sz="1800">
                <a:hlinkClick r:id="rId4"/>
              </a:rPr>
              <a:t>Décrire chaque variété dans le panier pour éviter les ambiguïtés de référence</a:t>
            </a:r>
          </a:p>
          <a:p>
            <a:r>
              <a:rPr sz="1800">
                <a:hlinkClick r:id="rId5"/>
              </a:rPr>
              <a:t>Feuille de contrôle des coordonnées professionnelles pour une première demande</a:t>
            </a:r>
          </a:p>
          <a:p>
            <a:r>
              <a:rPr sz="1800">
                <a:hlinkClick r:id="rId6"/>
              </a:rPr>
              <a:t>Grille de contrôle des variétés à prix sur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Prix au kilo ou pour mille graines en questions courtes</a:t>
            </a:r>
          </a:p>
          <a:p>
            <a:r>
              <a:rPr sz="1800">
                <a:hlinkClick r:id="rId3"/>
              </a:rPr>
              <a:t>Planifier une première commande de micro-pousses et pousses pour un revendeur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