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2/verifier-la-coherence-d-une-demande-de-semences-en-gros-avant-l-envoi-682fe016.html" TargetMode="External"/><Relationship Id="rId4" Type="http://schemas.openxmlformats.org/officeDocument/2006/relationships/hyperlink" Target="https://bulkseedsinternational-fr.porkbunlead.workers.dev/spaces/bulkseedsinternational-fr-12/feuille-de-controle-des-quantites-par-groupe-de-semences-09168961.docx" TargetMode="External"/><Relationship Id="rId5" Type="http://schemas.openxmlformats.org/officeDocument/2006/relationships/hyperlink" Target="https://bulkseedsinternational-fr.porkbunlead.workers.dev/spaces/bulkseedsinternational-fr-12/nom-botanique-et-selection-de-variete-en-questions-courtes-3d9b56e5.rtf" TargetMode="External"/><Relationship Id="rId6" Type="http://schemas.openxmlformats.org/officeDocument/2006/relationships/hyperlink" Target="https://bulkseedsinternational-fr.porkbunlead.workers.dev/spaces/bulkseedsinternational-fr-12/relire-les-unites-de-vente-melangees-dans-une-demande-multi-groupes-4ca72cdc.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2/planifier-une-premiere-offre-en-legumes-fruits-pour-un-point-de-vente-855a42c1.odt" TargetMode="External"/><Relationship Id="rId3" Type="http://schemas.openxmlformats.org/officeDocument/2006/relationships/hyperlink" Target="https://bulkseedsinternational-fr.porkbunlead.workers.dev/spaces/bulkseedsinternational-fr-12/grille-de-controle-des-lignes-sans-prix-affiche-aa5ae3e2.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a un acheteur comment lire une ligne de catalogue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Verifier la coherence d une demande de semences en gros avant l envoi</a:t>
            </a:r>
          </a:p>
          <a:p>
            <a:r>
              <a:rPr sz="1800">
                <a:hlinkClick r:id="rId4"/>
              </a:rPr>
              <a:t>Feuille de controle des quantites par groupe de semences</a:t>
            </a:r>
          </a:p>
          <a:p>
            <a:r>
              <a:rPr sz="1800">
                <a:hlinkClick r:id="rId5"/>
              </a:rPr>
              <a:t>Nom botanique et selection de variete en questions courtes</a:t>
            </a:r>
          </a:p>
          <a:p>
            <a:r>
              <a:rPr sz="1800">
                <a:hlinkClick r:id="rId6"/>
              </a:rPr>
              <a:t>Relire les unites de vente melangees dans une demande multi-groupes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une premiere offre en legumes-fruits pour un point de vente</a:t>
            </a:r>
          </a:p>
          <a:p>
            <a:r>
              <a:rPr sz="1800">
                <a:hlinkClick r:id="rId3"/>
              </a:rPr>
              <a:t>Grille de controle des lignes sans prix affiche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