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3/pr-parer-une-demande-de-semences-en-gros-ce-qui-doit-tre-clair-avant-l-642b4409.html" TargetMode="External"/><Relationship Id="rId4" Type="http://schemas.openxmlformats.org/officeDocument/2006/relationships/hyperlink" Target="https://bulkseedsinternational-fr.porkbunlead.workers.dev/spaces/bulkseedsinternational-fr-13/d-crire-une-ligne-de-panier-sans-ambigu-t-pour-chaque-groupe-de-semenc-19468b20.pdf" TargetMode="External"/><Relationship Id="rId5" Type="http://schemas.openxmlformats.org/officeDocument/2006/relationships/hyperlink" Target="https://bulkseedsinternational-fr.porkbunlead.workers.dev/spaces/bulkseedsinternational-fr-13/grille-de-priorisation-des-groupes-avant-une-premi-re-s-lection-4e792c49.xlsx" TargetMode="External"/><Relationship Id="rId6" Type="http://schemas.openxmlformats.org/officeDocument/2006/relationships/hyperlink" Target="https://bulkseedsinternational-fr.porkbunlead.workers.dev/spaces/bulkseedsinternational-fr-13/paniers-incomplets-et-demandes-bloqu-es-en-questions-courtes-539f724d.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3/feuille-de-travail-pour-cadrer-une-premi-re-demande-de-semences-9f5ec955.docx" TargetMode="External"/><Relationship Id="rId3" Type="http://schemas.openxmlformats.org/officeDocument/2006/relationships/hyperlink" Target="https://bulkseedsinternational-fr.porkbunlead.workers.dev/spaces/bulkseedsinternational-fr-13/planifier-une-demande-de-semences-autour-des-contraintes-de-destinatio-ce7c0fe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nouvel acheteur ce qu'est le panier de demande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en gros : ce qui doit être clair avant le premier clic</a:t>
            </a:r>
          </a:p>
          <a:p>
            <a:r>
              <a:rPr sz="1800">
                <a:hlinkClick r:id="rId4"/>
              </a:rPr>
              <a:t>Décrire une ligne de panier sans ambiguïté pour chaque groupe de semences</a:t>
            </a:r>
          </a:p>
          <a:p>
            <a:r>
              <a:rPr sz="1800">
                <a:hlinkClick r:id="rId5"/>
              </a:rPr>
              <a:t>Grille de priorisation des groupes avant une première sélection</a:t>
            </a:r>
          </a:p>
          <a:p>
            <a:r>
              <a:rPr sz="1800">
                <a:hlinkClick r:id="rId6"/>
              </a:rPr>
              <a:t>Paniers incomplets et demandes bloquées en questions courtes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cadrer une première demande de semences</a:t>
            </a:r>
          </a:p>
          <a:p>
            <a:r>
              <a:rPr sz="1800">
                <a:hlinkClick r:id="rId3"/>
              </a:rPr>
              <a:t>Planifier une demande de semences autour des contraintes de destination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