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14/demande-de-semences-en-gros-verifier-la-coh-rence-avant-envoi-a453ad25.html" TargetMode="External"/><Relationship Id="rId4" Type="http://schemas.openxmlformats.org/officeDocument/2006/relationships/hyperlink" Target="https://bulkseedsinternational-fr.porkbunlead.workers.dev/spaces/bulkseedsinternational-fr-14/harmoniser-les-unit-s-de-vente-dans-une-demande-multi-groupes-5f7515bb.pdf" TargetMode="External"/><Relationship Id="rId5" Type="http://schemas.openxmlformats.org/officeDocument/2006/relationships/hyperlink" Target="https://bulkseedsinternational-fr.porkbunlead.workers.dev/spaces/bulkseedsinternational-fr-14/nom-botanique-et-choix-de-vari-t-en-questions-courtes-77b6f6e8.rtf" TargetMode="External"/><Relationship Id="rId6" Type="http://schemas.openxmlformats.org/officeDocument/2006/relationships/hyperlink" Target="https://bulkseedsinternational-fr.porkbunlead.workers.dev/spaces/bulkseedsinternational-fr-14/planifier-une-premi-re-offre-en-l-gumes-fruits-pour-un-point-de-vente-d851469d.od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14/feuille-de-contr-le-des-quantit-s-par-groupe-de-semences-e166e192.docx" TargetMode="External"/><Relationship Id="rId3" Type="http://schemas.openxmlformats.org/officeDocument/2006/relationships/hyperlink" Target="https://bulkseedsinternational-fr.porkbunlead.workers.dev/spaces/bulkseedsinternational-fr-14/grille-de-contr-le-des-lignes-sans-prix-affich-f4fa40df.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Montrer à un acheteur comment lire une ligne de catalogue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Demande de semences en gros : verifier la cohérence avant envoi</a:t>
            </a:r>
          </a:p>
          <a:p>
            <a:r>
              <a:rPr sz="1800">
                <a:hlinkClick r:id="rId4"/>
              </a:rPr>
              <a:t>Harmoniser les unités de vente dans une demande multi-groupes</a:t>
            </a:r>
          </a:p>
          <a:p>
            <a:r>
              <a:rPr sz="1800">
                <a:hlinkClick r:id="rId5"/>
              </a:rPr>
              <a:t>Nom botanique et choix de variété en questions courtes</a:t>
            </a:r>
          </a:p>
          <a:p>
            <a:r>
              <a:rPr sz="1800">
                <a:hlinkClick r:id="rId6"/>
              </a:rPr>
              <a:t>Planifier une première offre en légumes-fruits pour un point de vente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Feuille de contrôle des quantités par groupe de semences</a:t>
            </a:r>
          </a:p>
          <a:p>
            <a:r>
              <a:rPr sz="1800">
                <a:hlinkClick r:id="rId3"/>
              </a:rPr>
              <a:t>Grille de contrôle des lignes sans prix affiché</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