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15/semences-en-gros-choisir-son-rythme-de-r-assort-par-groupe-50c425cf.html" TargetMode="External"/><Relationship Id="rId4" Type="http://schemas.openxmlformats.org/officeDocument/2006/relationships/hyperlink" Target="https://bulkseedsinternational-fr.porkbunlead.workers.dev/spaces/bulkseedsinternational-fr-15/grille-de-contr-le-avant-envoi-d-une-demande-couvrant-plusieurs-groupe-0323d41a.xlsx" TargetMode="External"/><Relationship Id="rId5" Type="http://schemas.openxmlformats.org/officeDocument/2006/relationships/hyperlink" Target="https://bulkseedsinternational-fr.porkbunlead.workers.dev/spaces/bulkseedsinternational-fr-15/demande-de-semences-en-gros-questions-courtes-sur-les-mentions-obligat-63a35002.rtf" TargetMode="External"/><Relationship Id="rId6" Type="http://schemas.openxmlformats.org/officeDocument/2006/relationships/hyperlink" Target="https://bulkseedsinternational-fr.porkbunlead.workers.dev/spaces/bulkseedsinternational-fr-15/pr-parer-une-demande-de-devis-recevable-pour-l-gumes-fruits-et-l-gumes-745d8e39.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15/planifier-une-premi-re-demande-de-semences-pour-une-jardinerie-en-troi-c082f30e.odt" TargetMode="External"/><Relationship Id="rId3" Type="http://schemas.openxmlformats.org/officeDocument/2006/relationships/hyperlink" Target="https://bulkseedsinternational-fr.porkbunlead.workers.dev/spaces/bulkseedsinternational-fr-15/feuille-de-travail-pour-pr-parer-une-demande-de-semences-florales-cd672152.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Articuler demande rapide par espèce et panier complet dans une même sélection</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 choisir son rythme de réassort par groupe</a:t>
            </a:r>
          </a:p>
          <a:p>
            <a:r>
              <a:rPr sz="1800">
                <a:hlinkClick r:id="rId4"/>
              </a:rPr>
              <a:t>Grille de contrôle avant envoi d'une demande couvrant plusieurs groupes de semences</a:t>
            </a:r>
          </a:p>
          <a:p>
            <a:r>
              <a:rPr sz="1800">
                <a:hlinkClick r:id="rId5"/>
              </a:rPr>
              <a:t>Demande de semences en gros : questions courtes sur les mentions obligatoires et les pièces à joindre</a:t>
            </a:r>
          </a:p>
          <a:p>
            <a:r>
              <a:rPr sz="1800">
                <a:hlinkClick r:id="rId6"/>
              </a:rPr>
              <a:t>Préparer une demande de devis recevable pour légumes-fruits et légumes-feuilles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une première demande de semences pour une jardinerie en trois étapes</a:t>
            </a:r>
          </a:p>
          <a:p>
            <a:r>
              <a:rPr sz="1800">
                <a:hlinkClick r:id="rId3"/>
              </a:rPr>
              <a:t>Feuille de travail pour préparer une demande de semences florales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