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6/demande-mixte-en-gros-quand-s-parer-les-lignes-par-groupe-de-semences-f2f06b2e.html" TargetMode="External"/><Relationship Id="rId4" Type="http://schemas.openxmlformats.org/officeDocument/2006/relationships/hyperlink" Target="https://bulkseedsinternational-fr.porkbunlead.workers.dev/spaces/bulkseedsinternational-fr-16/planifier-une-premi-re-offre-en-fleurs-bisannuelles-et-vivaces-195877da.odt" TargetMode="External"/><Relationship Id="rId5" Type="http://schemas.openxmlformats.org/officeDocument/2006/relationships/hyperlink" Target="https://bulkseedsinternational-fr.porkbunlead.workers.dev/spaces/bulkseedsinternational-fr-16/feuille-de-travail-contraintes-de-destination-avant-s-lection-32aa1ea0.docx" TargetMode="External"/><Relationship Id="rId6" Type="http://schemas.openxmlformats.org/officeDocument/2006/relationships/hyperlink" Target="https://bulkseedsinternational-fr.porkbunlead.workers.dev/spaces/bulkseedsinternational-fr-16/d-crire-une-ligne-de-panier-pour-chaque-groupe-de-semences-pas-pas-a5b69415.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6/paniers-incomplets-questions-courtes-sur-les-causes-d-allers-retours-c2ce202a.rtf" TargetMode="External"/><Relationship Id="rId3" Type="http://schemas.openxmlformats.org/officeDocument/2006/relationships/hyperlink" Target="https://bulkseedsinternational-fr.porkbunlead.workers.dev/spaces/bulkseedsinternational-fr-16/grille-de-contr-le-des-lignes-prix-sur-demande-dans-un-panier-mixte-fc848da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 nouvel acheteur ce qu'est une demande sans engagement</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mixte en gros : quand séparer les lignes par groupe de semences</a:t>
            </a:r>
          </a:p>
          <a:p>
            <a:r>
              <a:rPr sz="1800">
                <a:hlinkClick r:id="rId4"/>
              </a:rPr>
              <a:t>Planifier une première offre en fleurs bisannuelles et vivaces</a:t>
            </a:r>
          </a:p>
          <a:p>
            <a:r>
              <a:rPr sz="1800">
                <a:hlinkClick r:id="rId5"/>
              </a:rPr>
              <a:t>Feuille de travail contraintes de destination avant sélection</a:t>
            </a:r>
          </a:p>
          <a:p>
            <a:r>
              <a:rPr sz="1800">
                <a:hlinkClick r:id="rId6"/>
              </a:rPr>
              <a:t>Décrire une ligne de panier pour chaque groupe de semences, pas à pas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Paniers incomplets : questions courtes sur les causes d'allers-retours</a:t>
            </a:r>
          </a:p>
          <a:p>
            <a:r>
              <a:rPr sz="1800">
                <a:hlinkClick r:id="rId3"/>
              </a:rPr>
              <a:t>Grille de contrôle des lignes à prix sur demande dans un panier mixte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