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7/pr-parer-une-demande-de-semences-en-gros-quand-la-destination-change-d20534ed.html" TargetMode="External"/><Relationship Id="rId4" Type="http://schemas.openxmlformats.org/officeDocument/2006/relationships/hyperlink" Target="https://bulkseedsinternational-fr.porkbunlead.workers.dev/spaces/bulkseedsinternational-fr-17/planifier-les-vari-t-s-de-saison-s-lectionner-groupe-par-groupe-0e283840.odt" TargetMode="External"/><Relationship Id="rId5" Type="http://schemas.openxmlformats.org/officeDocument/2006/relationships/hyperlink" Target="https://bulkseedsinternational-fr.porkbunlead.workers.dev/spaces/bulkseedsinternational-fr-17/questions-courtes-sur-la-premi-re-demande-d-un-nouveau-revendeur-1ad2c783.rtf" TargetMode="External"/><Relationship Id="rId6" Type="http://schemas.openxmlformats.org/officeDocument/2006/relationships/hyperlink" Target="https://bulkseedsinternational-fr.porkbunlead.workers.dev/spaces/bulkseedsinternational-fr-17/grille-de-contr-le-des-exigences-d-emballage-par-groupe-6d0791f0.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7/feuille-de-contr-le-du-nom-botanique-et-de-la-s-lection-de-vari-t-727ca4de.docx" TargetMode="External"/><Relationship Id="rId3" Type="http://schemas.openxmlformats.org/officeDocument/2006/relationships/hyperlink" Target="https://bulkseedsinternational-fr.porkbunlead.workers.dev/spaces/bulkseedsinternational-fr-17/constituer-un-panier-avec-des-vari-t-s-prix-sur-demande-73365104.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les linees à prix sur demande à un acheteur</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en gros quand la destination change</a:t>
            </a:r>
          </a:p>
          <a:p>
            <a:r>
              <a:rPr sz="1800">
                <a:hlinkClick r:id="rId4"/>
              </a:rPr>
              <a:t>Planifier les variétés de saison à sélectionner groupe par groupe</a:t>
            </a:r>
          </a:p>
          <a:p>
            <a:r>
              <a:rPr sz="1800">
                <a:hlinkClick r:id="rId5"/>
              </a:rPr>
              <a:t>Questions courtes sur la première demande d'un nouveau revendeur</a:t>
            </a:r>
          </a:p>
          <a:p>
            <a:r>
              <a:rPr sz="1800">
                <a:hlinkClick r:id="rId6"/>
              </a:rPr>
              <a:t>Grille de contrôle des exigences d'emballage par groupe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du nom botanique et de la sélection de variété</a:t>
            </a:r>
          </a:p>
          <a:p>
            <a:r>
              <a:rPr sz="1800">
                <a:hlinkClick r:id="rId3"/>
              </a:rPr>
              <a:t>Constituer un panier avec des variétés à prix sur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