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18/pr-parer-une-demande-de-semences-quand-la-destination-n-est-pas-encore-878581d7.html" TargetMode="External"/><Relationship Id="rId4" Type="http://schemas.openxmlformats.org/officeDocument/2006/relationships/hyperlink" Target="https://bulkseedsinternational-fr.porkbunlead.workers.dev/spaces/bulkseedsinternational-fr-18/planifier-une-premi-re-offre-en-l-gumes-racines-et-oignons-46572a2c.odt" TargetMode="External"/><Relationship Id="rId5" Type="http://schemas.openxmlformats.org/officeDocument/2006/relationships/hyperlink" Target="https://bulkseedsinternational-fr.porkbunlead.workers.dev/spaces/bulkseedsinternational-fr-18/feuille-de-travail-pour-une-demande-de-semences-aromatiques-49fdc957.docx" TargetMode="External"/><Relationship Id="rId6" Type="http://schemas.openxmlformats.org/officeDocument/2006/relationships/hyperlink" Target="https://bulkseedsinternational-fr.porkbunlead.workers.dev/spaces/bulkseedsinternational-fr-18/grille-de-tri-des-aromatiques-entre-genres-courants-et-groupes-moins-c-bed7ca77.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18/demande-de-semences-en-gros-pour-la-grande-bretagne-et-l-irlande-du-no-c8fa14f7.rtf" TargetMode="External"/><Relationship Id="rId3" Type="http://schemas.openxmlformats.org/officeDocument/2006/relationships/hyperlink" Target="https://bulkseedsinternational-fr.porkbunlead.workers.dev/spaces/bulkseedsinternational-fr-18/d-crire-une-ligne-de-panier-pour-les-micro-pousses-et-pousses-cdcc8cae.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Montrer à un acheteur comment distinguer espèce et sélection particulière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Préparer une demande de semences quand la destination n'est pas encore fixée</a:t>
            </a:r>
          </a:p>
          <a:p>
            <a:r>
              <a:rPr sz="1800">
                <a:hlinkClick r:id="rId4"/>
              </a:rPr>
              <a:t>Planifier une première offre en légumes-racines et oignons</a:t>
            </a:r>
          </a:p>
          <a:p>
            <a:r>
              <a:rPr sz="1800">
                <a:hlinkClick r:id="rId5"/>
              </a:rPr>
              <a:t>Feuille de travail pour une demande de semences aromatiques</a:t>
            </a:r>
          </a:p>
          <a:p>
            <a:r>
              <a:rPr sz="1800">
                <a:hlinkClick r:id="rId6"/>
              </a:rPr>
              <a:t>Grille de tri des aromatiques entre genres courants et groupes moins courants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Demande de semences en gros pour la Grande-Bretagne et l'Irlande du Nord en questions courtes</a:t>
            </a:r>
          </a:p>
          <a:p>
            <a:r>
              <a:rPr sz="1800">
                <a:hlinkClick r:id="rId3"/>
              </a:rPr>
              <a:t>Décrire une ligne de panier pour les micro-pousses et pousses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