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fr/index.html" TargetMode="External"/><Relationship Id="rId3" Type="http://schemas.openxmlformats.org/officeDocument/2006/relationships/hyperlink" Target="https://bulkseedsinternational-websites.sfo3.digitaloceanspaces.com/bsi/bulkseedsinternational-fr/bulkseedsinternational-fr-19/semences-en-gros-importance-du-nom-botanique-dans-le-catalogue-c308386e.html" TargetMode="External"/><Relationship Id="rId4" Type="http://schemas.openxmlformats.org/officeDocument/2006/relationships/hyperlink" Target="https://bulkseedsinternational-fr.porkbunlead.workers.dev/spaces/bulkseedsinternational-fr-19/planifier-la-premi-re-offre-de-fleurs-annuelles-et-bisannuelles-pour-u-0521a572.odt" TargetMode="External"/><Relationship Id="rId5" Type="http://schemas.openxmlformats.org/officeDocument/2006/relationships/hyperlink" Target="https://bulkseedsinternational-fr.porkbunlead.workers.dev/spaces/bulkseedsinternational-fr-19/grille-de-comparaison-des-micro-pousses-et-pousses-avant-demande-2b5a8d9e.xlsx" TargetMode="External"/><Relationship Id="rId6" Type="http://schemas.openxmlformats.org/officeDocument/2006/relationships/hyperlink" Target="https://bulkseedsinternational-fr.porkbunlead.workers.dev/spaces/bulkseedsinternational-fr-19/prix-au-kilo-ou-pour-mille-graines-en-questions-courtes-sur-les-palier-4617f53f.rt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spaces/bulkseedsinternational-fr-19/d-crire-une-ligne-de-panier-pour-les-vari-t-s-sans-prix-affich-6e5ac309.pdf" TargetMode="External"/><Relationship Id="rId3" Type="http://schemas.openxmlformats.org/officeDocument/2006/relationships/hyperlink" Target="https://bulkseedsinternational-fr.porkbunlead.workers.dev/spaces/bulkseedsinternational-fr-19/feuille-de-travail-aromatiques-nom-botanique-et-r-f-rence-e39d3cfc.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Expliquer à un acheteur comment le catalogue regroupe les aromatiques</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Semences en gros importance du nom botanique dans le catalogue</a:t>
            </a:r>
          </a:p>
          <a:p>
            <a:r>
              <a:rPr sz="1800">
                <a:hlinkClick r:id="rId4"/>
              </a:rPr>
              <a:t>Planifier la première offre de fleurs annuelles et bisannuelles pour un revendeur</a:t>
            </a:r>
          </a:p>
          <a:p>
            <a:r>
              <a:rPr sz="1800">
                <a:hlinkClick r:id="rId5"/>
              </a:rPr>
              <a:t>Grille de comparaison des micro-pousses et pousses avant demande</a:t>
            </a:r>
          </a:p>
          <a:p>
            <a:r>
              <a:rPr sz="1800">
                <a:hlinkClick r:id="rId6"/>
              </a:rPr>
              <a:t>Prix au kilo ou pour mille graines en questions courtes sur les paliers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Décrire une ligne de panier pour les variétés sans prix affiché</a:t>
            </a:r>
          </a:p>
          <a:p>
            <a:r>
              <a:rPr sz="1800">
                <a:hlinkClick r:id="rId3"/>
              </a:rPr>
              <a:t>Feuille de travail aromatiques nom botanique et référence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