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2/demande-de-devis-semences-en-gros-vue-d-ensemble-pour-decider-vite-7f5b53df.html" TargetMode="External"/><Relationship Id="rId4" Type="http://schemas.openxmlformats.org/officeDocument/2006/relationships/hyperlink" Target="https://bulkseedsinternational-fr.porkbunlead.workers.dev/spaces/bulkseedsinternational-fr-2/questions-frequentes-sur-le-panier-de-demande-sans-engagement-3d8f2f86.rtf" TargetMode="External"/><Relationship Id="rId5" Type="http://schemas.openxmlformats.org/officeDocument/2006/relationships/hyperlink" Target="https://bulkseedsinternational-fr.porkbunlead.workers.dev/spaces/bulkseedsinternational-fr-2/grille-de-verification-des-demandes-de-semences-par-destination-690e4723.xlsx" TargetMode="External"/><Relationship Id="rId6" Type="http://schemas.openxmlformats.org/officeDocument/2006/relationships/hyperlink" Target="https://bulkseedsinternational-fr.porkbunlead.workers.dev/spaces/bulkseedsinternational-fr-2/preparez-une-demande-de-semences-multi-especes-pas-a-pas-77627ef1.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2/planifier-un-assortiment-de-semences-pour-grainetiers-et-jardineries-b2bdcd18.odt" TargetMode="External"/><Relationship Id="rId3" Type="http://schemas.openxmlformats.org/officeDocument/2006/relationships/hyperlink" Target="https://bulkseedsinternational-fr.porkbunlead.workers.dev/spaces/bulkseedsinternational-fr-2/feuille-de-travail-destination-et-emballage-pour-une-demande-de-semenc-dd95412b.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catalogue au devis semences en gros en cinq etapes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de devis semences en gros : vue d'ensemble pour decider vite</a:t>
            </a:r>
          </a:p>
          <a:p>
            <a:r>
              <a:rPr sz="1800">
                <a:hlinkClick r:id="rId4"/>
              </a:rPr>
              <a:t>Questions frequentes sur le panier de demande sans engagement</a:t>
            </a:r>
          </a:p>
          <a:p>
            <a:r>
              <a:rPr sz="1800">
                <a:hlinkClick r:id="rId5"/>
              </a:rPr>
              <a:t>Grille de verification des demandes de semences par destination</a:t>
            </a:r>
          </a:p>
          <a:p>
            <a:r>
              <a:rPr sz="1800">
                <a:hlinkClick r:id="rId6"/>
              </a:rPr>
              <a:t>Preparez une demande de semences multi-especes pas a pas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un assortiment de semences pour grainetiers et jardineries</a:t>
            </a:r>
          </a:p>
          <a:p>
            <a:r>
              <a:rPr sz="1800">
                <a:hlinkClick r:id="rId3"/>
              </a:rPr>
              <a:t>Feuille de travail destination et emballage pour une demande de semences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