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fr/index.html" TargetMode="External"/><Relationship Id="rId3" Type="http://schemas.openxmlformats.org/officeDocument/2006/relationships/hyperlink" Target="https://bulkseedsinternational-websites.sfo3.digitaloceanspaces.com/bsi/bulkseedsinternational-fr/bulkseedsinternational-fr-20/semis-de-courges-et-courgettes-adapter-la-selection-au-mode-de-culture-c136b197.html" TargetMode="External"/><Relationship Id="rId4" Type="http://schemas.openxmlformats.org/officeDocument/2006/relationships/hyperlink" Target="https://bulkseedsinternational-fr.porkbunlead.workers.dev/spaces/bulkseedsinternational-fr-20/feuille-de-travail-pour-une-selection-de-laitues-et-salades-108a3e7e.docx" TargetMode="External"/><Relationship Id="rId5" Type="http://schemas.openxmlformats.org/officeDocument/2006/relationships/hyperlink" Target="https://bulkseedsinternational-fr.porkbunlead.workers.dev/spaces/bulkseedsinternational-fr-20/semences-de-basilic-questions-courtes-sur-les-appellations-358e519f.rtf" TargetMode="External"/><Relationship Id="rId6" Type="http://schemas.openxmlformats.org/officeDocument/2006/relationships/hyperlink" Target="https://bulkseedsinternational-fr.porkbunlead.workers.dev/spaces/bulkseedsinternational-fr-20/grille-de-comparaison-des-varietes-de-poivrons-avant-demande-3d294ad0.xlsx"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spaces/bulkseedsinternational-fr-20/preparer-une-demande-de-semences-de-tomates-etape-par-etape-3f867a5f.pdf" TargetMode="External"/><Relationship Id="rId3" Type="http://schemas.openxmlformats.org/officeDocument/2006/relationships/hyperlink" Target="https://bulkseedsinternational-fr.porkbunlead.workers.dev/spaces/bulkseedsinternational-fr-20/planifier-une-offre-de-plantes-medicinales-pour-un-point-de-vente-69db7d56.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Expliquer a un acheteur ce que contient une fiche variete du catalogue</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Semis de courges et courgettes adapter la selection au mode de culture</a:t>
            </a:r>
          </a:p>
          <a:p>
            <a:r>
              <a:rPr sz="1800">
                <a:hlinkClick r:id="rId4"/>
              </a:rPr>
              <a:t>Feuille de travail pour une selection de laitues et salades</a:t>
            </a:r>
          </a:p>
          <a:p>
            <a:r>
              <a:rPr sz="1800">
                <a:hlinkClick r:id="rId5"/>
              </a:rPr>
              <a:t>Semences de basilic questions courtes sur les appellations</a:t>
            </a:r>
          </a:p>
          <a:p>
            <a:r>
              <a:rPr sz="1800">
                <a:hlinkClick r:id="rId6"/>
              </a:rPr>
              <a:t>Grille de comparaison des varietes de poivrons avant demande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Preparer une demande de semences de tomates etape par etape</a:t>
            </a:r>
          </a:p>
          <a:p>
            <a:r>
              <a:rPr sz="1800">
                <a:hlinkClick r:id="rId3"/>
              </a:rPr>
              <a:t>Planifier une offre de plantes medicinales pour un point de vente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