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fr/index.html" TargetMode="External"/><Relationship Id="rId3" Type="http://schemas.openxmlformats.org/officeDocument/2006/relationships/hyperlink" Target="https://bulkseedsinternational-websites.sfo3.digitaloceanspaces.com/bsi/bulkseedsinternational-fr/bulkseedsinternational-fr-21/demande-de-semences-en-gros-choisir-un-point-d-entr-e-adapt-son-projet-1f8e2772.html" TargetMode="External"/><Relationship Id="rId4" Type="http://schemas.openxmlformats.org/officeDocument/2006/relationships/hyperlink" Target="https://bulkseedsinternational-fr.porkbunlead.workers.dev/spaces/bulkseedsinternational-fr-21/basilic-et-appellations-du-catalogue-en-questions-courtes-4c36916a.rtf" TargetMode="External"/><Relationship Id="rId5" Type="http://schemas.openxmlformats.org/officeDocument/2006/relationships/hyperlink" Target="https://bulkseedsinternational-fr.porkbunlead.workers.dev/spaces/bulkseedsinternational-fr-21/d-crire-une-vari-t-de-tomate-dans-un-panier-de-demande-sans-ambigu-t-6171838b.pdf" TargetMode="External"/><Relationship Id="rId6" Type="http://schemas.openxmlformats.org/officeDocument/2006/relationships/hyperlink" Target="https://bulkseedsinternational-fr.porkbunlead.workers.dev/spaces/bulkseedsinternational-fr-21/planifier-une-offre-de-plantes-m-dicinales-pour-un-point-de-vente-69da2933.odt"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spaces/bulkseedsinternational-fr-21/feuille-de-travail-pour-une-s-lection-de-laitues-et-salades-920925a7.docx" TargetMode="External"/><Relationship Id="rId3" Type="http://schemas.openxmlformats.org/officeDocument/2006/relationships/hyperlink" Target="https://bulkseedsinternational-fr.porkbunlead.workers.dev/spaces/bulkseedsinternational-fr-21/grille-de-comparaison-des-vari-t-s-de-poivrons-avant-demande-e0bd238e.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Expliquer à un acheteur ce que contient une fiche variété du catalogue</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Demande de semences en gros : choisir un point d'entrée adapté à son projet</a:t>
            </a:r>
          </a:p>
          <a:p>
            <a:r>
              <a:rPr sz="1800">
                <a:hlinkClick r:id="rId4"/>
              </a:rPr>
              <a:t>Basilic et appellations du catalogue en questions courtes</a:t>
            </a:r>
          </a:p>
          <a:p>
            <a:r>
              <a:rPr sz="1800">
                <a:hlinkClick r:id="rId5"/>
              </a:rPr>
              <a:t>Décrire une variété de tomate dans un panier de demande sans ambiguïté</a:t>
            </a:r>
          </a:p>
          <a:p>
            <a:r>
              <a:rPr sz="1800">
                <a:hlinkClick r:id="rId6"/>
              </a:rPr>
              <a:t>Planifier une offre de plantes médicinales pour un point de vente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Feuille de travail pour une sélection de laitues et salades</a:t>
            </a:r>
          </a:p>
          <a:p>
            <a:r>
              <a:rPr sz="1800">
                <a:hlinkClick r:id="rId3"/>
              </a:rPr>
              <a:t>Grille de comparaison des variétés de poivrons avant demande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