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22/micro-pousses-ou-graines-germ-es-choisir-le-bon-groupe-au-catalogue-8e5776d0.html" TargetMode="External"/><Relationship Id="rId4" Type="http://schemas.openxmlformats.org/officeDocument/2006/relationships/hyperlink" Target="https://bulkseedsinternational-fr.porkbunlead.workers.dev/spaces/bulkseedsinternational-fr-22/grille-de-comparaison-des-vari-t-s-d-aubergines-avant-demande-29474c49.xlsx" TargetMode="External"/><Relationship Id="rId5" Type="http://schemas.openxmlformats.org/officeDocument/2006/relationships/hyperlink" Target="https://bulkseedsinternational-fr.porkbunlead.workers.dev/spaces/bulkseedsinternational-fr-22/pr-parer-une-demande-de-semences-pour-un-client-final-sous-serre-5b6fd676.pdf" TargetMode="External"/><Relationship Id="rId6" Type="http://schemas.openxmlformats.org/officeDocument/2006/relationships/hyperlink" Target="https://bulkseedsinternational-fr.porkbunlead.workers.dev/spaces/bulkseedsinternational-fr-22/planifier-une-offre-de-l-gumes-feuilles-et-de-laitues-pour-une-jardine-5e76b77e.od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22/feuille-de-travail-pour-une-s-lection-de-concombres-et-courges-7a6bb223.docx" TargetMode="External"/><Relationship Id="rId3" Type="http://schemas.openxmlformats.org/officeDocument/2006/relationships/hyperlink" Target="https://bulkseedsinternational-fr.porkbunlead.workers.dev/spaces/bulkseedsinternational-fr-22/semences-de-thym-romarin-et-sauge-en-questions-courtes-8b992126.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à un acheteur pourquoi une variété apparaît dans plusieurs groupes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Micro-pousses ou graines germées choisir le bon groupe au catalogue</a:t>
            </a:r>
          </a:p>
          <a:p>
            <a:r>
              <a:rPr sz="1800">
                <a:hlinkClick r:id="rId4"/>
              </a:rPr>
              <a:t>Grille de comparaison des variétés d'aubergines avant demande</a:t>
            </a:r>
          </a:p>
          <a:p>
            <a:r>
              <a:rPr sz="1800">
                <a:hlinkClick r:id="rId5"/>
              </a:rPr>
              <a:t>Préparer une demande de semences pour un client final sous serre</a:t>
            </a:r>
          </a:p>
          <a:p>
            <a:r>
              <a:rPr sz="1800">
                <a:hlinkClick r:id="rId6"/>
              </a:rPr>
              <a:t>Planifier une offre de légumes-feuilles et de laitues pour une jardinerie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travail pour une sélection de concombres et courges</a:t>
            </a:r>
          </a:p>
          <a:p>
            <a:r>
              <a:rPr sz="1800">
                <a:hlinkClick r:id="rId3"/>
              </a:rPr>
              <a:t>Semences de thym romarin et sauge en questions courtes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