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3/semences-en-gros-pour-revendeurs-quel-point-d-entr-e-choisir-quand-la--1b28768f.html" TargetMode="External"/><Relationship Id="rId4" Type="http://schemas.openxmlformats.org/officeDocument/2006/relationships/hyperlink" Target="https://bulkseedsinternational-fr.porkbunlead.workers.dev/spaces/bulkseedsinternational-fr-23/demande-de-semences-pour-l-australie-en-questions-courtes-65d1b11e.rtf" TargetMode="External"/><Relationship Id="rId5" Type="http://schemas.openxmlformats.org/officeDocument/2006/relationships/hyperlink" Target="https://bulkseedsinternational-fr.porkbunlead.workers.dev/spaces/bulkseedsinternational-fr-23/planifier-une-premi-re-offre-d-aromatiques-rares-pour-un-point-de-vent-6bcd7bfe.odt" TargetMode="External"/><Relationship Id="rId6" Type="http://schemas.openxmlformats.org/officeDocument/2006/relationships/hyperlink" Target="https://bulkseedsinternational-fr.porkbunlead.workers.dev/spaces/bulkseedsinternational-fr-23/pr-parer-une-demande-de-semences-avec-des-vari-t-s-sans-prix-affich-c9b0e9a5.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3/feuille-de-travail-pour-une-s-lection-de-plantes-m-dicinales-du-catalo-ca4f45bc.docx" TargetMode="External"/><Relationship Id="rId3" Type="http://schemas.openxmlformats.org/officeDocument/2006/relationships/hyperlink" Target="https://bulkseedsinternational-fr.porkbunlead.workers.dev/spaces/bulkseedsinternational-fr-23/grille-de-comparaison-des-vari-t-s-de-basilic-avant-demande-e344654a.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à un acheteur les unités de vente du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revendeurs : quel point d'entrée choisir quand la destination est déjà connue</a:t>
            </a:r>
          </a:p>
          <a:p>
            <a:r>
              <a:rPr sz="1800">
                <a:hlinkClick r:id="rId4"/>
              </a:rPr>
              <a:t>Demande de semences pour l'Australie en questions courtes</a:t>
            </a:r>
          </a:p>
          <a:p>
            <a:r>
              <a:rPr sz="1800">
                <a:hlinkClick r:id="rId5"/>
              </a:rPr>
              <a:t>Planifier une première offre d'aromatiques rares pour un point de vente</a:t>
            </a:r>
          </a:p>
          <a:p>
            <a:r>
              <a:rPr sz="1800">
                <a:hlinkClick r:id="rId6"/>
              </a:rPr>
              <a:t>Préparer une demande de semences avec des variétés sans prix affiché</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travail pour une sélection de plantes médicinales du catalogue</a:t>
            </a:r>
          </a:p>
          <a:p>
            <a:r>
              <a:rPr sz="1800">
                <a:hlinkClick r:id="rId3"/>
              </a:rPr>
              <a:t>Grille de comparaison des variétés de basilic avant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