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4/melons-et-past-ques-pour-une-offre-en-gros-f6bc73ce.html" TargetMode="External"/><Relationship Id="rId4" Type="http://schemas.openxmlformats.org/officeDocument/2006/relationships/hyperlink" Target="https://bulkseedsinternational-fr.porkbunlead.workers.dev/spaces/bulkseedsinternational-fr-24/plantes-d-int-rieur-avant-une-demande-en-gros-2641314c.rtf" TargetMode="External"/><Relationship Id="rId5" Type="http://schemas.openxmlformats.org/officeDocument/2006/relationships/hyperlink" Target="https://bulkseedsinternational-fr.porkbunlead.workers.dev/spaces/bulkseedsinternational-fr-24/feuille-de-contr-le-pour-choux-et-choux-fris-s-3829effd.docx" TargetMode="External"/><Relationship Id="rId6" Type="http://schemas.openxmlformats.org/officeDocument/2006/relationships/hyperlink" Target="https://bulkseedsinternational-fr.porkbunlead.workers.dev/spaces/bulkseedsinternational-fr-24/planifier-une-premi-re-offre-de-ma-s-39ef6cb0.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4/grille-de-comparaison-des-vari-t-s-d-artichauts-3beee36d.xlsx" TargetMode="External"/><Relationship Id="rId3" Type="http://schemas.openxmlformats.org/officeDocument/2006/relationships/hyperlink" Target="https://bulkseedsinternational-fr.porkbunlead.workers.dev/spaces/bulkseedsinternational-fr-24/pr-parer-une-offre-de-pommes-de-terre-b849b1d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une fiche asperge à un client</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Melons et pastèques pour une offre en gros</a:t>
            </a:r>
          </a:p>
          <a:p>
            <a:r>
              <a:rPr sz="1800">
                <a:hlinkClick r:id="rId4"/>
              </a:rPr>
              <a:t>Plantes d'intérieur avant une demande en gros</a:t>
            </a:r>
          </a:p>
          <a:p>
            <a:r>
              <a:rPr sz="1800">
                <a:hlinkClick r:id="rId5"/>
              </a:rPr>
              <a:t>Feuille de contrôle pour choux et choux frisés</a:t>
            </a:r>
          </a:p>
          <a:p>
            <a:r>
              <a:rPr sz="1800">
                <a:hlinkClick r:id="rId6"/>
              </a:rPr>
              <a:t>Planifier une première offre de maïs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variétés d'artichauts</a:t>
            </a:r>
          </a:p>
          <a:p>
            <a:r>
              <a:rPr sz="1800">
                <a:hlinkClick r:id="rId3"/>
              </a:rPr>
              <a:t>Préparer une offre de pommes de terre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